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6"/>
  </p:notesMasterIdLst>
  <p:sldIdLst>
    <p:sldId id="256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 /><Relationship Id="rId8" Type="http://schemas.openxmlformats.org/officeDocument/2006/relationships/tableStyles" Target="tableStyles.xml" /><Relationship Id="rId9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en-US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1572555-AA11-B724-E030-3F837AC9478C}" type="slidenum">
              <a:rPr/>
              <a:t/>
            </a:fld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科技hi科技hi看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3845415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40508544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onlyoffice/8.2.0.143</Application>
  <PresentationFormat>On-screen Show (4:3)</PresentationFormat>
  <Paragraphs>0</Paragraphs>
  <Slides>2</Slides>
  <Notes>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Theme 1</vt:lpstr>
      <vt:lpstr>Slide 1</vt:lpstr>
      <vt:lpstr>Slide 2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John Smith</cp:lastModifiedBy>
  <cp:revision>7</cp:revision>
  <dcterms:modified xsi:type="dcterms:W3CDTF">2025-03-24T04:47:54Z</dcterms:modified>
</cp:coreProperties>
</file>