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"/>
  </p:notesMasterIdLst>
  <p:sldIdLst>
    <p:sldId id="256" r:id="rId4"/>
  </p:sldIdLst>
  <p:sldSz cx="12192000" cy="6858000"/>
  <p:notesSz cx="6858000" cy="9144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fdsfsfdsfdsfdsf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onlyoffice/8.2.0.143</Application>
  <PresentationFormat>On-screen Show (4:3)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John Smith</cp:lastModifiedBy>
  <cp:revision>6</cp:revision>
  <dcterms:modified xsi:type="dcterms:W3CDTF">2025-03-24T04:43:39Z</dcterms:modified>
</cp:coreProperties>
</file>