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5"/>
  </p:notesMasterIdLst>
  <p:sldIdLst>
    <p:sldId id="256" r:id="rId4"/>
  </p:sldIdLst>
  <p:sldSz cx="9144000" cy="6858000" type="screen4x3"/>
  <p:notesSz cx="6858000" cy="9144000"/>
  <p:defaultTextStyle>
    <a:lvl1pPr marL="0" indent="0" algn="l" defTabSz="914400">
      <a:lnSpc>
        <a:spcPct val="100000"/>
      </a:lnSpc>
      <a:spcBef>
        <a:spcPts val="0"/>
      </a:spcBef>
      <a:spcAft>
        <a:spcPts val="0"/>
      </a:spcAft>
      <a:buNone/>
      <a:defRPr lang="zh-CN" sz="1800" b="0" i="0">
        <a:solidFill>
          <a:schemeClr val="dk1"/>
        </a:solidFill>
        <a:latin typeface="Arial"/>
        <a:ea typeface="宋体"/>
      </a:defRPr>
    </a:lvl1pPr>
    <a:lvl2pPr marL="457200" indent="457200" algn="l" defTabSz="914400">
      <a:lnSpc>
        <a:spcPct val="100000"/>
      </a:lnSpc>
      <a:spcBef>
        <a:spcPts val="0"/>
      </a:spcBef>
      <a:spcAft>
        <a:spcPts val="0"/>
      </a:spcAft>
      <a:buNone/>
      <a:defRPr lang="zh-CN" sz="1800" b="0" i="0">
        <a:solidFill>
          <a:schemeClr val="dk1"/>
        </a:solidFill>
        <a:latin typeface="Arial"/>
        <a:ea typeface="宋体"/>
      </a:defRPr>
    </a:lvl2pPr>
    <a:lvl3pPr marL="914400" indent="914400" algn="l" defTabSz="914400">
      <a:lnSpc>
        <a:spcPct val="100000"/>
      </a:lnSpc>
      <a:spcBef>
        <a:spcPts val="0"/>
      </a:spcBef>
      <a:spcAft>
        <a:spcPts val="0"/>
      </a:spcAft>
      <a:buNone/>
      <a:defRPr lang="zh-CN" sz="1800" b="0" i="0">
        <a:solidFill>
          <a:schemeClr val="dk1"/>
        </a:solidFill>
        <a:latin typeface="Arial"/>
        <a:ea typeface="宋体"/>
      </a:defRPr>
    </a:lvl3pPr>
    <a:lvl4pPr marL="1371600" indent="1371600" algn="l" defTabSz="914400">
      <a:lnSpc>
        <a:spcPct val="100000"/>
      </a:lnSpc>
      <a:spcBef>
        <a:spcPts val="0"/>
      </a:spcBef>
      <a:spcAft>
        <a:spcPts val="0"/>
      </a:spcAft>
      <a:buNone/>
      <a:defRPr lang="zh-CN" sz="1800" b="0" i="0">
        <a:solidFill>
          <a:schemeClr val="dk1"/>
        </a:solidFill>
        <a:latin typeface="Arial"/>
        <a:ea typeface="宋体"/>
      </a:defRPr>
    </a:lvl4pPr>
    <a:lvl5pPr marL="1828800" indent="1828800" algn="l" defTabSz="914400">
      <a:lnSpc>
        <a:spcPct val="100000"/>
      </a:lnSpc>
      <a:spcBef>
        <a:spcPts val="0"/>
      </a:spcBef>
      <a:spcAft>
        <a:spcPts val="0"/>
      </a:spcAft>
      <a:buNone/>
      <a:defRPr lang="zh-CN" sz="1800" b="0" i="0">
        <a:solidFill>
          <a:schemeClr val="dk1"/>
        </a:solidFill>
        <a:latin typeface="Arial"/>
        <a:ea typeface="宋体"/>
      </a:defRPr>
    </a:lvl5pPr>
    <a:lvl6pPr>
      <a:defRPr lang="zh-CN" sz="1800"/>
    </a:lvl6pPr>
    <a:lvl7pPr>
      <a:defRPr lang="zh-CN" sz="1800"/>
    </a:lvl7pPr>
    <a:lvl8pPr>
      <a:defRPr lang="zh-CN" sz="1800"/>
    </a:lvl8pPr>
    <a:lvl9pPr>
      <a:defRPr lang="zh-CN" sz="1800"/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C46E040-EEAA-132B-D827-E835131407D8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and Object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" name="Shape 1026"/>
          <p:cNvSpPr>
            <a:spLocks noChangeShapeType="1" noGrp="1"/>
          </p:cNvSpPr>
          <p:nvPr>
            <p:ph type="title"/>
          </p:nvPr>
        </p:nvSpPr>
        <p:spPr bwMode="auto">
          <a:xfrm>
            <a:off x="457200" y="274637"/>
            <a:ext cx="8229600" cy="11430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lang="zh-CN"/>
              <a:t>单击此处编辑母版标题样式</a:t>
            </a:r>
            <a:endParaRPr/>
          </a:p>
        </p:txBody>
      </p:sp>
      <p:sp>
        <p:nvSpPr>
          <p:cNvPr id="1027" name="Shape 1027"/>
          <p:cNvSpPr>
            <a:spLocks noChangeShapeType="1" noGrp="1"/>
          </p:cNvSpPr>
          <p:nvPr>
            <p:ph type="obj"/>
          </p:nvPr>
        </p:nvSpPr>
        <p:spPr bwMode="auto">
          <a:xfrm>
            <a:off x="457200" y="1600200"/>
            <a:ext cx="8229600" cy="4525962"/>
          </a:xfrm>
          <a:prstGeom prst="rect">
            <a:avLst/>
          </a:prstGeom>
          <a:noFill/>
        </p:spPr>
        <p:txBody>
          <a:bodyPr lIns="91440" tIns="45720" rIns="91440" bIns="45720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3200" b="0" i="0">
                <a:solidFill>
                  <a:schemeClr val="dk1"/>
                </a:solidFill>
                <a:latin typeface="Arial"/>
                <a:ea typeface="宋体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800" b="0" i="0">
                <a:solidFill>
                  <a:schemeClr val="dk1"/>
                </a:solidFill>
                <a:latin typeface="Arial"/>
                <a:ea typeface="宋体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2400" b="0" i="0">
                <a:solidFill>
                  <a:schemeClr val="dk1"/>
                </a:solidFill>
                <a:latin typeface="Arial"/>
                <a:ea typeface="宋体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000" b="0" i="0">
                <a:solidFill>
                  <a:schemeClr val="dk1"/>
                </a:solidFill>
                <a:latin typeface="Arial"/>
                <a:ea typeface="宋体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»"/>
              <a:defRPr sz="2000" b="0" i="0">
                <a:solidFill>
                  <a:schemeClr val="dk1"/>
                </a:solidFill>
                <a:latin typeface="Arial"/>
                <a:ea typeface="宋体"/>
              </a:defRPr>
            </a:lvl5pPr>
          </a:lstStyle>
          <a:p>
            <a:pPr marL="342900" lvl="0" indent="-342900">
              <a:spcBef>
                <a:spcPts val="0"/>
              </a:spcBef>
              <a:buChar char="•"/>
              <a:defRPr/>
            </a:pPr>
            <a:r>
              <a:rPr lang="zh-CN"/>
              <a:t>单击此处编辑母版文本样式</a:t>
            </a:r>
            <a:endParaRPr/>
          </a:p>
          <a:p>
            <a:pPr marL="742950" lvl="1" indent="-285750">
              <a:spcBef>
                <a:spcPts val="0"/>
              </a:spcBef>
              <a:buChar char="–"/>
              <a:defRPr/>
            </a:pPr>
            <a:r>
              <a:rPr lang="zh-CN"/>
              <a:t>第二级</a:t>
            </a:r>
            <a:endParaRPr/>
          </a:p>
          <a:p>
            <a:pPr marL="1143000" lvl="2" indent="-228600">
              <a:spcBef>
                <a:spcPts val="0"/>
              </a:spcBef>
              <a:buChar char="•"/>
              <a:defRPr/>
            </a:pPr>
            <a:r>
              <a:rPr lang="zh-CN"/>
              <a:t>第三级</a:t>
            </a:r>
            <a:endParaRPr/>
          </a:p>
          <a:p>
            <a:pPr marL="1600200" lvl="3" indent="-228600">
              <a:spcBef>
                <a:spcPts val="0"/>
              </a:spcBef>
              <a:buChar char="–"/>
              <a:defRPr/>
            </a:pPr>
            <a:r>
              <a:rPr lang="zh-CN"/>
              <a:t>第四级</a:t>
            </a:r>
            <a:endParaRPr/>
          </a:p>
          <a:p>
            <a:pPr marL="2057400" lvl="4" indent="-228600">
              <a:spcBef>
                <a:spcPts val="0"/>
              </a:spcBef>
              <a:buChar char="»"/>
              <a:defRPr/>
            </a:pPr>
            <a:r>
              <a:rPr lang="zh-CN"/>
              <a:t>第五级</a:t>
            </a:r>
            <a:endParaRPr/>
          </a:p>
        </p:txBody>
      </p:sp>
      <p:sp>
        <p:nvSpPr>
          <p:cNvPr id="1028" name="Shape 1028"/>
          <p:cNvSpPr>
            <a:spLocks noChangeShapeType="1" noGrp="1"/>
          </p:cNvSpPr>
          <p:nvPr>
            <p:ph type="dt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pPr>
              <a:defRPr/>
            </a:pPr>
            <a:endParaRPr sz="1400"/>
          </a:p>
        </p:txBody>
      </p:sp>
      <p:sp>
        <p:nvSpPr>
          <p:cNvPr id="1029" name="Shape 1029"/>
          <p:cNvSpPr>
            <a:spLocks noChangeShapeType="1" noGrp="1"/>
          </p:cNvSpPr>
          <p:nvPr>
            <p:ph type="ftr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pPr>
              <a:defRPr/>
            </a:pPr>
            <a:endParaRPr sz="1400"/>
          </a:p>
        </p:txBody>
      </p:sp>
      <p:sp>
        <p:nvSpPr>
          <p:cNvPr id="1030" name="Shape 1030"/>
          <p:cNvSpPr>
            <a:spLocks noChangeShapeType="1" noGrp="1"/>
          </p:cNvSpPr>
          <p:nvPr>
            <p:ph type="sldNum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</p:spPr>
        <p:txBody>
          <a:bodyPr lIns="91440" tIns="45720" rIns="91440" bIns="45720" anchor="t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zh-CN" sz="1400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8" name="Shape 1028"/>
          <p:cNvSpPr>
            <a:spLocks noChangeShapeType="1" noGrp="1"/>
          </p:cNvSpPr>
          <p:nvPr>
            <p:ph type="dt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pPr>
              <a:defRPr/>
            </a:pPr>
            <a:endParaRPr sz="1400"/>
          </a:p>
        </p:txBody>
      </p:sp>
      <p:sp>
        <p:nvSpPr>
          <p:cNvPr id="1030" name="Shape 1030"/>
          <p:cNvSpPr>
            <a:spLocks noChangeShapeType="1" noGrp="1"/>
          </p:cNvSpPr>
          <p:nvPr>
            <p:ph type="sldNum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</p:spPr>
        <p:txBody>
          <a:bodyPr lIns="91440" tIns="45720" rIns="91440" bIns="45720" anchor="t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zh-CN" sz="1400"/>
              <a:t>&lt;#&gt;</a:t>
            </a:fld>
            <a:endParaRPr/>
          </a:p>
        </p:txBody>
      </p:sp>
      <p:sp>
        <p:nvSpPr>
          <p:cNvPr id="1029" name="Shape 1029"/>
          <p:cNvSpPr>
            <a:spLocks noChangeShapeType="1" noGrp="1"/>
          </p:cNvSpPr>
          <p:nvPr>
            <p:ph type="ftr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pPr>
              <a:defRPr/>
            </a:pPr>
            <a:endParaRPr sz="1400"/>
          </a:p>
        </p:txBody>
      </p:sp>
      <p:sp>
        <p:nvSpPr>
          <p:cNvPr id="1026" name="Shape 1026"/>
          <p:cNvSpPr>
            <a:spLocks noChangeShapeType="1" noGrp="1"/>
          </p:cNvSpPr>
          <p:nvPr>
            <p:ph type="title"/>
          </p:nvPr>
        </p:nvSpPr>
        <p:spPr bwMode="auto">
          <a:xfrm>
            <a:off x="457200" y="274637"/>
            <a:ext cx="8229600" cy="11430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lang="zh-CN"/>
              <a:t>单击此处编辑母版标题样式</a:t>
            </a:r>
            <a:endParaRPr/>
          </a:p>
        </p:txBody>
      </p:sp>
      <p:sp>
        <p:nvSpPr>
          <p:cNvPr id="1027" name="Shape 1027"/>
          <p:cNvSpPr>
            <a:spLocks noChangeShapeType="1" noGrp="1"/>
          </p:cNvSpPr>
          <p:nvPr>
            <p:ph type="body"/>
          </p:nvPr>
        </p:nvSpPr>
        <p:spPr bwMode="auto">
          <a:xfrm>
            <a:off x="457200" y="1600200"/>
            <a:ext cx="8229600" cy="4525962"/>
          </a:xfrm>
          <a:prstGeom prst="rect">
            <a:avLst/>
          </a:prstGeom>
          <a:noFill/>
        </p:spPr>
        <p:txBody>
          <a:bodyPr lIns="91440" tIns="45720" rIns="91440" bIns="45720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3200" b="0" i="0">
                <a:solidFill>
                  <a:schemeClr val="dk1"/>
                </a:solidFill>
                <a:latin typeface="Arial"/>
                <a:ea typeface="宋体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800" b="0" i="0">
                <a:solidFill>
                  <a:schemeClr val="dk1"/>
                </a:solidFill>
                <a:latin typeface="Arial"/>
                <a:ea typeface="宋体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2400" b="0" i="0">
                <a:solidFill>
                  <a:schemeClr val="dk1"/>
                </a:solidFill>
                <a:latin typeface="Arial"/>
                <a:ea typeface="宋体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000" b="0" i="0">
                <a:solidFill>
                  <a:schemeClr val="dk1"/>
                </a:solidFill>
                <a:latin typeface="Arial"/>
                <a:ea typeface="宋体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»"/>
              <a:defRPr sz="2000" b="0" i="0">
                <a:solidFill>
                  <a:schemeClr val="dk1"/>
                </a:solidFill>
                <a:latin typeface="Arial"/>
                <a:ea typeface="宋体"/>
              </a:defRPr>
            </a:lvl5pPr>
          </a:lstStyle>
          <a:p>
            <a:pPr marL="342900" lvl="0" indent="-342900">
              <a:spcBef>
                <a:spcPts val="0"/>
              </a:spcBef>
              <a:buChar char="•"/>
              <a:defRPr/>
            </a:pPr>
            <a:r>
              <a:rPr lang="zh-CN"/>
              <a:t>单击此处编辑母版文本样式</a:t>
            </a:r>
            <a:endParaRPr/>
          </a:p>
          <a:p>
            <a:pPr marL="742950" lvl="1" indent="-285750">
              <a:spcBef>
                <a:spcPts val="0"/>
              </a:spcBef>
              <a:buChar char="–"/>
              <a:defRPr/>
            </a:pPr>
            <a:r>
              <a:rPr lang="zh-CN"/>
              <a:t>第二级</a:t>
            </a:r>
            <a:endParaRPr/>
          </a:p>
          <a:p>
            <a:pPr marL="1143000" lvl="2" indent="-228600">
              <a:spcBef>
                <a:spcPts val="0"/>
              </a:spcBef>
              <a:buChar char="•"/>
              <a:defRPr/>
            </a:pPr>
            <a:r>
              <a:rPr lang="zh-CN"/>
              <a:t>第三级</a:t>
            </a:r>
            <a:endParaRPr/>
          </a:p>
          <a:p>
            <a:pPr marL="1600200" lvl="3" indent="-228600">
              <a:spcBef>
                <a:spcPts val="0"/>
              </a:spcBef>
              <a:buChar char="–"/>
              <a:defRPr/>
            </a:pPr>
            <a:r>
              <a:rPr lang="zh-CN"/>
              <a:t>第四级</a:t>
            </a:r>
            <a:endParaRPr/>
          </a:p>
          <a:p>
            <a:pPr marL="2057400" lvl="4" indent="-228600">
              <a:spcBef>
                <a:spcPts val="0"/>
              </a:spcBef>
              <a:buChar char="»"/>
              <a:defRPr/>
            </a:pPr>
            <a:r>
              <a:rPr lang="zh-CN"/>
              <a:t>第五级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ChangeShapeType="1" noGrp="1"/>
          </p:cNvSpPr>
          <p:nvPr>
            <p:ph type="title"/>
          </p:nvPr>
        </p:nvSpPr>
        <p:spPr bwMode="auto">
          <a:xfrm>
            <a:off x="457200" y="274637"/>
            <a:ext cx="8229600" cy="11430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lang="zh-CN"/>
              <a:t>单击此处编辑母版标题样式</a:t>
            </a:r>
            <a:endParaRPr/>
          </a:p>
        </p:txBody>
      </p:sp>
      <p:sp>
        <p:nvSpPr>
          <p:cNvPr id="1027" name="文本占位符 1026"/>
          <p:cNvSpPr>
            <a:spLocks noChangeShapeType="1" noGrp="1"/>
          </p:cNvSpPr>
          <p:nvPr>
            <p:ph type="body"/>
          </p:nvPr>
        </p:nvSpPr>
        <p:spPr bwMode="auto">
          <a:xfrm>
            <a:off x="457200" y="1600200"/>
            <a:ext cx="8229600" cy="4525962"/>
          </a:xfrm>
          <a:prstGeom prst="rect">
            <a:avLst/>
          </a:prstGeom>
          <a:noFill/>
        </p:spPr>
        <p:txBody>
          <a:bodyPr lIns="91440" tIns="45720" rIns="91440" bIns="45720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3200" b="0" i="0">
                <a:solidFill>
                  <a:schemeClr val="dk1"/>
                </a:solidFill>
                <a:latin typeface="Arial"/>
                <a:ea typeface="宋体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800" b="0" i="0">
                <a:solidFill>
                  <a:schemeClr val="dk1"/>
                </a:solidFill>
                <a:latin typeface="Arial"/>
                <a:ea typeface="宋体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2400" b="0" i="0">
                <a:solidFill>
                  <a:schemeClr val="dk1"/>
                </a:solidFill>
                <a:latin typeface="Arial"/>
                <a:ea typeface="宋体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000" b="0" i="0">
                <a:solidFill>
                  <a:schemeClr val="dk1"/>
                </a:solidFill>
                <a:latin typeface="Arial"/>
                <a:ea typeface="宋体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»"/>
              <a:defRPr sz="2000" b="0" i="0">
                <a:solidFill>
                  <a:schemeClr val="dk1"/>
                </a:solidFill>
                <a:latin typeface="Arial"/>
                <a:ea typeface="宋体"/>
              </a:defRPr>
            </a:lvl5pPr>
          </a:lstStyle>
          <a:p>
            <a:pPr marL="342900" lvl="0" indent="-342900">
              <a:spcBef>
                <a:spcPts val="0"/>
              </a:spcBef>
              <a:buChar char="•"/>
              <a:defRPr/>
            </a:pPr>
            <a:r>
              <a:rPr lang="zh-CN"/>
              <a:t>单击此处编辑母版文本样式</a:t>
            </a:r>
            <a:endParaRPr/>
          </a:p>
          <a:p>
            <a:pPr marL="742950" lvl="1" indent="-285750">
              <a:spcBef>
                <a:spcPts val="0"/>
              </a:spcBef>
              <a:buChar char="–"/>
              <a:defRPr/>
            </a:pPr>
            <a:r>
              <a:rPr lang="zh-CN"/>
              <a:t>第二级</a:t>
            </a:r>
            <a:endParaRPr/>
          </a:p>
          <a:p>
            <a:pPr marL="1143000" lvl="2" indent="-228600">
              <a:spcBef>
                <a:spcPts val="0"/>
              </a:spcBef>
              <a:buChar char="•"/>
              <a:defRPr/>
            </a:pPr>
            <a:r>
              <a:rPr lang="zh-CN"/>
              <a:t>第三级</a:t>
            </a:r>
            <a:endParaRPr/>
          </a:p>
          <a:p>
            <a:pPr marL="1600200" lvl="3" indent="-228600">
              <a:spcBef>
                <a:spcPts val="0"/>
              </a:spcBef>
              <a:buChar char="–"/>
              <a:defRPr/>
            </a:pPr>
            <a:r>
              <a:rPr lang="zh-CN"/>
              <a:t>第四级</a:t>
            </a:r>
            <a:endParaRPr/>
          </a:p>
          <a:p>
            <a:pPr marL="2057400" lvl="4" indent="-228600">
              <a:spcBef>
                <a:spcPts val="0"/>
              </a:spcBef>
              <a:buChar char="»"/>
              <a:defRPr/>
            </a:pPr>
            <a:r>
              <a:rPr lang="zh-CN"/>
              <a:t>第五级</a:t>
            </a:r>
            <a:endParaRPr/>
          </a:p>
        </p:txBody>
      </p:sp>
      <p:sp>
        <p:nvSpPr>
          <p:cNvPr id="1028" name="日期占位符 1027"/>
          <p:cNvSpPr>
            <a:spLocks noChangeShapeType="1" noGrp="1"/>
          </p:cNvSpPr>
          <p:nvPr>
            <p:ph type="dt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pPr>
              <a:defRPr/>
            </a:pPr>
            <a:endParaRPr sz="1400"/>
          </a:p>
        </p:txBody>
      </p:sp>
      <p:sp>
        <p:nvSpPr>
          <p:cNvPr id="1029" name="页脚占位符 1028"/>
          <p:cNvSpPr>
            <a:spLocks noChangeShapeType="1" noGrp="1"/>
          </p:cNvSpPr>
          <p:nvPr>
            <p:ph type="ftr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pPr>
              <a:defRPr/>
            </a:pPr>
            <a:endParaRPr sz="1400"/>
          </a:p>
        </p:txBody>
      </p:sp>
      <p:sp>
        <p:nvSpPr>
          <p:cNvPr id="1030" name="灯片编号占位符 1029"/>
          <p:cNvSpPr>
            <a:spLocks noChangeShapeType="1" noGrp="1"/>
          </p:cNvSpPr>
          <p:nvPr>
            <p:ph type="sldNum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</p:spPr>
        <p:txBody>
          <a:bodyPr lIns="91440" tIns="45720" rIns="91440" bIns="45720" anchor="t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Arial"/>
                <a:ea typeface="宋体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zh-CN" sz="1400"/>
              <a:t>*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marL="0" lvl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defRPr sz="4400" b="0" i="0" u="none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>
        <a:lnSpc>
          <a:spcPct val="100000"/>
        </a:lnSpc>
        <a:spcBef>
          <a:spcPts val="0"/>
        </a:spcBef>
        <a:spcAft>
          <a:spcPts val="0"/>
        </a:spcAft>
        <a:buChar char="•"/>
        <a:defRPr sz="3200" b="0" i="0" u="none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>
        <a:lnSpc>
          <a:spcPct val="100000"/>
        </a:lnSpc>
        <a:spcBef>
          <a:spcPts val="0"/>
        </a:spcBef>
        <a:spcAft>
          <a:spcPts val="0"/>
        </a:spcAft>
        <a:buChar char="–"/>
        <a:defRPr sz="2800" b="0" i="0" u="none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>
        <a:lnSpc>
          <a:spcPct val="100000"/>
        </a:lnSpc>
        <a:spcBef>
          <a:spcPts val="0"/>
        </a:spcBef>
        <a:spcAft>
          <a:spcPts val="0"/>
        </a:spcAft>
        <a:buChar char="•"/>
        <a:defRPr sz="2400" b="0" i="0" u="none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>
        <a:lnSpc>
          <a:spcPct val="100000"/>
        </a:lnSpc>
        <a:spcBef>
          <a:spcPts val="0"/>
        </a:spcBef>
        <a:spcAft>
          <a:spcPts val="0"/>
        </a:spcAft>
        <a:buChar char="–"/>
        <a:defRPr sz="2000" b="0" i="0" u="none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>
        <a:lnSpc>
          <a:spcPct val="100000"/>
        </a:lnSpc>
        <a:spcBef>
          <a:spcPts val="0"/>
        </a:spcBef>
        <a:spcAft>
          <a:spcPts val="0"/>
        </a:spcAft>
        <a:buChar char="»"/>
        <a:defRPr sz="2000" b="0" i="0" u="none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>
        <a:lnSpc>
          <a:spcPct val="100000"/>
        </a:lnSpc>
        <a:spcBef>
          <a:spcPts val="0"/>
        </a:spcBef>
        <a:spcAft>
          <a:spcPts val="0"/>
        </a:spcAft>
        <a:buChar char="»"/>
        <a:defRPr sz="2000" b="0" i="0" u="none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>
        <a:lnSpc>
          <a:spcPct val="100000"/>
        </a:lnSpc>
        <a:spcBef>
          <a:spcPts val="0"/>
        </a:spcBef>
        <a:spcAft>
          <a:spcPts val="0"/>
        </a:spcAft>
        <a:buChar char="»"/>
        <a:defRPr sz="2000" b="0" i="0" u="none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>
        <a:lnSpc>
          <a:spcPct val="100000"/>
        </a:lnSpc>
        <a:spcBef>
          <a:spcPts val="0"/>
        </a:spcBef>
        <a:spcAft>
          <a:spcPts val="0"/>
        </a:spcAft>
        <a:buChar char="»"/>
        <a:defRPr sz="2000" b="0" i="0" u="none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>
        <a:lnSpc>
          <a:spcPct val="100000"/>
        </a:lnSpc>
        <a:spcBef>
          <a:spcPts val="0"/>
        </a:spcBef>
        <a:spcAft>
          <a:spcPts val="0"/>
        </a:spcAft>
        <a:buChar char="»"/>
        <a:defRPr sz="2000" b="0" i="0" u="none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defRPr b="0" i="0" u="none">
          <a:solidFill>
            <a:schemeClr val="tx1"/>
          </a:solidFill>
          <a:latin typeface="Arial"/>
          <a:ea typeface="宋体"/>
          <a:cs typeface="+mn-cs"/>
        </a:defRPr>
      </a:lvl2pPr>
      <a:lvl3pPr marL="914400" lvl="2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defRPr b="0" i="0" u="none">
          <a:solidFill>
            <a:schemeClr val="tx1"/>
          </a:solidFill>
          <a:latin typeface="Arial"/>
          <a:ea typeface="宋体"/>
          <a:cs typeface="+mn-cs"/>
        </a:defRPr>
      </a:lvl3pPr>
      <a:lvl4pPr marL="1371600" lvl="3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defRPr b="0" i="0" u="none">
          <a:solidFill>
            <a:schemeClr val="tx1"/>
          </a:solidFill>
          <a:latin typeface="Arial"/>
          <a:ea typeface="宋体"/>
          <a:cs typeface="+mn-cs"/>
        </a:defRPr>
      </a:lvl4pPr>
      <a:lvl5pPr marL="1828800" lvl="4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defRPr b="0" i="0" u="none">
          <a:solidFill>
            <a:schemeClr val="tx1"/>
          </a:solidFill>
          <a:latin typeface="Arial"/>
          <a:ea typeface="宋体"/>
          <a:cs typeface="+mn-cs"/>
        </a:defRPr>
      </a:lvl5pPr>
      <a:lvl6pPr marL="2286000" lvl="5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defRPr b="0" i="0" u="none">
          <a:solidFill>
            <a:schemeClr val="tx1"/>
          </a:solidFill>
          <a:latin typeface="Arial"/>
          <a:ea typeface="宋体"/>
          <a:cs typeface="+mn-cs"/>
        </a:defRPr>
      </a:lvl6pPr>
      <a:lvl7pPr marL="2743200" lvl="6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defRPr b="0" i="0" u="none">
          <a:solidFill>
            <a:schemeClr val="tx1"/>
          </a:solidFill>
          <a:latin typeface="Arial"/>
          <a:ea typeface="宋体"/>
          <a:cs typeface="+mn-cs"/>
        </a:defRPr>
      </a:lvl7pPr>
      <a:lvl8pPr marL="3200400" lvl="7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defRPr b="0" i="0" u="none">
          <a:solidFill>
            <a:schemeClr val="tx1"/>
          </a:solidFill>
          <a:latin typeface="Arial"/>
          <a:ea typeface="宋体"/>
          <a:cs typeface="+mn-cs"/>
        </a:defRPr>
      </a:lvl8pPr>
      <a:lvl9pPr marL="3657600" lvl="8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defRPr b="0" i="0" u="none">
          <a:solidFill>
            <a:schemeClr val="tx1"/>
          </a:solidFill>
          <a:latin typeface="Arial"/>
          <a:ea typeface="宋体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49" name="标题 3073"/>
          <p:cNvPicPr>
            <a:picLocks noChangeAspect="1" noGrp="1"/>
          </p:cNvPicPr>
          <p:nvPr>
            <p:ph type="ctrTitle"/>
          </p:nvPr>
        </p:nvPicPr>
        <p:blipFill>
          <a:blip r:embed="rId3"/>
          <a:stretch/>
        </p:blipFill>
        <p:spPr bwMode="auto">
          <a:xfrm>
            <a:off x="685800" y="2130425"/>
            <a:ext cx="7772400" cy="1470025"/>
          </a:xfrm>
          <a:prstGeom prst="rect">
            <a:avLst/>
          </a:prstGeom>
          <a:noFill/>
        </p:spPr>
      </p:pic>
      <p:sp>
        <p:nvSpPr>
          <p:cNvPr id="2050" name="副标题 3074"/>
          <p:cNvSpPr>
            <a:spLocks noChangeShapeType="1" noGrp="1"/>
          </p:cNvSpPr>
          <p:nvPr>
            <p:ph type="subTitle"/>
          </p:nvPr>
        </p:nvSpPr>
        <p:spPr bwMode="auto">
          <a:xfrm>
            <a:off x="1371600" y="3886200"/>
            <a:ext cx="6400800" cy="1752599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>
              <a:defRPr/>
            </a:pPr>
            <a:r>
              <a:rPr sz="1400"/>
              <a:t>cccccccccccc</a:t>
            </a:r>
            <a:endParaRPr sz="1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/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onlyoffice/8.2.0.143</Application>
  <PresentationFormat>On-screen Show (4:3)</PresentationFormat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谢谢</dc:title>
  <dc:creator>yf</dc:creator>
  <cp:lastModifiedBy>John Smith</cp:lastModifiedBy>
  <cp:revision>2</cp:revision>
  <dcterms:created xsi:type="dcterms:W3CDTF">2025-04-24T08:08:00Z</dcterms:created>
  <dcterms:modified xsi:type="dcterms:W3CDTF">2025-04-24T08:09:49Z</dcterms:modified>
</cp:coreProperties>
</file>