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diagrams/quickStyle1.xml" ContentType="application/vnd.openxmlformats-officedocument.drawingml.diagramQuickStyle+xml"/>
  <Override PartName="/ppt/viewProps.xml" ContentType="application/vnd.openxmlformats-officedocument.presentationml.viewProps+xml"/>
  <Override PartName="/ppt/slides/slide3.xml" ContentType="application/vnd.openxmlformats-officedocument.presentationml.slide+xml"/>
  <Override PartName="/ppt/diagrams/layout1.xml" ContentType="application/vnd.openxmlformats-officedocument.drawingml.diagramLayout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diagrams/drawing1.xml" ContentType="application/vnd.openxmlformats-officedocument.drawingml.diagramDrawing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7"/>
  </p:notesMasterIdLst>
  <p:sldIdLst>
    <p:sldId id="256" r:id="rId4"/>
    <p:sldId id="257" r:id="rId5"/>
    <p:sldId id="258" r:id="rId6"/>
  </p:sldIdLst>
  <p:sldSz cx="12192000" cy="6858000" type="screen4x3"/>
  <p:notesSz cx="7104063" cy="10234613"/>
  <p:defaultTextStyle>
    <a:lvl1pPr marL="0" indent="0" algn="l" defTabSz="914400">
      <a:lnSpc>
        <a:spcPct val="100000"/>
      </a:lnSpc>
      <a:spcBef>
        <a:spcPts val="0"/>
      </a:spcBef>
      <a:spcAft>
        <a:spcPts val="0"/>
      </a:spcAft>
      <a:buNone/>
      <a:defRPr lang="zh-CN" sz="1800">
        <a:solidFill>
          <a:schemeClr val="dk1"/>
        </a:solidFill>
        <a:latin typeface="Arial"/>
        <a:ea typeface="微软雅黑"/>
      </a:defRPr>
    </a:lvl1pPr>
    <a:lvl2pPr marL="457200" indent="4572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>
        <a:solidFill>
          <a:schemeClr val="dk1"/>
        </a:solidFill>
        <a:latin typeface="Arial"/>
        <a:ea typeface="微软雅黑"/>
      </a:defRPr>
    </a:lvl2pPr>
    <a:lvl3pPr marL="914400" indent="9144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>
        <a:solidFill>
          <a:schemeClr val="dk1"/>
        </a:solidFill>
        <a:latin typeface="Arial"/>
        <a:ea typeface="微软雅黑"/>
      </a:defRPr>
    </a:lvl3pPr>
    <a:lvl4pPr marL="1371600" indent="13716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>
        <a:solidFill>
          <a:schemeClr val="dk1"/>
        </a:solidFill>
        <a:latin typeface="Arial"/>
        <a:ea typeface="微软雅黑"/>
      </a:defRPr>
    </a:lvl4pPr>
    <a:lvl5pPr marL="1828800" indent="1828800" algn="l" defTabSz="914400">
      <a:lnSpc>
        <a:spcPct val="100000"/>
      </a:lnSpc>
      <a:spcBef>
        <a:spcPts val="0"/>
      </a:spcBef>
      <a:spcAft>
        <a:spcPts val="0"/>
      </a:spcAft>
      <a:buNone/>
      <a:defRPr lang="zh-CN" sz="1800">
        <a:solidFill>
          <a:schemeClr val="dk1"/>
        </a:solidFill>
        <a:latin typeface="Arial"/>
        <a:ea typeface="微软雅黑"/>
      </a:defRPr>
    </a:lvl5pPr>
    <a:lvl6pPr>
      <a:defRPr lang="zh-CN" sz="1800"/>
    </a:lvl6pPr>
    <a:lvl7pPr>
      <a:defRPr lang="zh-CN" sz="1800"/>
    </a:lvl7pPr>
    <a:lvl8pPr>
      <a:defRPr lang="zh-CN" sz="1800"/>
    </a:lvl8pPr>
    <a:lvl9pPr>
      <a:defRPr lang="zh-CN" sz="1800"/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 /><Relationship Id="rId9" Type="http://schemas.openxmlformats.org/officeDocument/2006/relationships/tableStyles" Target="tableStyles.xml" /><Relationship Id="rId10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repeat">
      <a:schemeClr val="accent1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1"/>
    </dgm:fillClrLst>
    <dgm:linClrLst hueDir="cw" meth="repeat">
      <a:schemeClr val="accent1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2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3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4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1D1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1">
        <a:tint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1">
        <a:shade val="8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1">
        <a:tint val="50000"/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1">
        <a:tint val="6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5A152828-FCDE-4219-8FCF-919BD2980A54}" type="doc">
      <dgm:prSet loTypeId="urn:microsoft.com/office/officeart/2005/8/layout/architecture" loCatId="hierarchy" qsTypeId="urn:microsoft.com/office/officeart/2005/8/quickstyle/simple1" qsCatId="simple" csTypeId="urn:microsoft.com/office/officeart/2005/8/colors/accent1_2" csCatId="accent1" phldr="0"/>
      <dgm:spPr bwMode="auto"/>
      <dgm:t>
        <a:bodyPr/>
        <a:lstStyle/>
        <a:p>
          <a:pPr>
            <a:defRPr/>
          </a:pPr>
          <a:endParaRPr/>
        </a:p>
      </dgm:t>
    </dgm:pt>
    <dgm:pt modelId="{ED0A2766-E0B7-4E61-8FB7-14A67F4D5168}" type="node">
      <dgm:prSet phldr="1" phldrT="[Text]"/>
      <dgm:spPr bwMode="auto"/>
      <dgm:t>
        <a:bodyPr/>
        <a:lstStyle/>
        <a:p>
          <a:pPr>
            <a:defRPr/>
          </a:pPr>
          <a:endParaRPr/>
        </a:p>
      </dgm:t>
    </dgm:pt>
    <dgm:pt modelId="{CABE5485-C026-4BBE-98B7-5C01EDF7274E}" type="parTrans" cxnId="{28F1CE56-0C09-4FE5-B6D7-4BB3953393EE}">
      <dgm:prSet/>
      <dgm:spPr bwMode="auto"/>
      <dgm:t>
        <a:bodyPr/>
        <a:lstStyle/>
        <a:p>
          <a:pPr>
            <a:defRPr/>
          </a:pPr>
          <a:endParaRPr/>
        </a:p>
      </dgm:t>
    </dgm:pt>
    <dgm:pt modelId="{EEC24627-0EA5-4880-B2CC-40DE9F84A24A}" type="sibTrans" cxnId="{28F1CE56-0C09-4FE5-B6D7-4BB3953393EE}">
      <dgm:prSet/>
      <dgm:spPr bwMode="auto"/>
      <dgm:t>
        <a:bodyPr/>
        <a:lstStyle/>
        <a:p>
          <a:pPr>
            <a:defRPr/>
          </a:pPr>
          <a:endParaRPr/>
        </a:p>
      </dgm:t>
    </dgm:pt>
    <dgm:pt modelId="{469900CB-8C5A-42D0-9975-4D5974E3E565}" type="node">
      <dgm:prSet phldr="1" phldrT="[Text]"/>
      <dgm:spPr bwMode="auto"/>
      <dgm:t>
        <a:bodyPr/>
        <a:lstStyle/>
        <a:p>
          <a:pPr>
            <a:defRPr/>
          </a:pPr>
          <a:endParaRPr/>
        </a:p>
      </dgm:t>
    </dgm:pt>
    <dgm:pt modelId="{C44E8684-0741-437F-89EF-4D0CC007CF50}" type="parTrans" cxnId="{6963E205-6CA6-4752-A850-9DE2B5C2EE1A}">
      <dgm:prSet/>
      <dgm:spPr bwMode="auto"/>
      <dgm:t>
        <a:bodyPr/>
        <a:lstStyle/>
        <a:p>
          <a:pPr>
            <a:defRPr/>
          </a:pPr>
          <a:endParaRPr/>
        </a:p>
      </dgm:t>
    </dgm:pt>
    <dgm:pt modelId="{7A03EAE8-5DBD-4737-BD51-DEE74603D7C3}" type="sibTrans" cxnId="{6963E205-6CA6-4752-A850-9DE2B5C2EE1A}">
      <dgm:prSet/>
      <dgm:spPr bwMode="auto"/>
      <dgm:t>
        <a:bodyPr/>
        <a:lstStyle/>
        <a:p>
          <a:pPr>
            <a:defRPr/>
          </a:pPr>
          <a:endParaRPr/>
        </a:p>
      </dgm:t>
    </dgm:pt>
    <dgm:pt modelId="{9F3B9FBD-B679-48EA-B703-3B41CC7526ED}" type="node">
      <dgm:prSet phldr="1" phldrT="[Text]"/>
      <dgm:spPr bwMode="auto"/>
      <dgm:t>
        <a:bodyPr/>
        <a:lstStyle/>
        <a:p>
          <a:pPr>
            <a:defRPr/>
          </a:pPr>
          <a:endParaRPr/>
        </a:p>
      </dgm:t>
    </dgm:pt>
    <dgm:pt modelId="{F3A1203D-AA11-43CB-8981-9F1237C9A9BC}" type="parTrans" cxnId="{32D600A0-6D07-4C77-82BE-E6D5E924471D}">
      <dgm:prSet/>
      <dgm:spPr bwMode="auto"/>
      <dgm:t>
        <a:bodyPr/>
        <a:lstStyle/>
        <a:p>
          <a:pPr>
            <a:defRPr/>
          </a:pPr>
          <a:endParaRPr/>
        </a:p>
      </dgm:t>
    </dgm:pt>
    <dgm:pt modelId="{7C657DDE-48D7-4B16-9EC8-4AB7651144B9}" type="sibTrans" cxnId="{32D600A0-6D07-4C77-82BE-E6D5E924471D}">
      <dgm:prSet/>
      <dgm:spPr bwMode="auto"/>
      <dgm:t>
        <a:bodyPr/>
        <a:lstStyle/>
        <a:p>
          <a:pPr>
            <a:defRPr/>
          </a:pPr>
          <a:endParaRPr/>
        </a:p>
      </dgm:t>
    </dgm:pt>
    <dgm:pt modelId="{45AEE931-608C-4889-8280-01BB32315A2A}" type="node">
      <dgm:prSet phldr="1" phldrT="[Text]"/>
      <dgm:spPr bwMode="auto"/>
      <dgm:t>
        <a:bodyPr/>
        <a:lstStyle/>
        <a:p>
          <a:pPr>
            <a:defRPr/>
          </a:pPr>
          <a:endParaRPr/>
        </a:p>
      </dgm:t>
    </dgm:pt>
    <dgm:pt modelId="{6E2879FD-26C7-4400-B5F4-796CB1BF8E6B}" type="parTrans" cxnId="{46F5A901-1B86-400A-8C0F-B2A38D090E12}">
      <dgm:prSet/>
      <dgm:spPr bwMode="auto"/>
      <dgm:t>
        <a:bodyPr/>
        <a:lstStyle/>
        <a:p>
          <a:pPr>
            <a:defRPr/>
          </a:pPr>
          <a:endParaRPr/>
        </a:p>
      </dgm:t>
    </dgm:pt>
    <dgm:pt modelId="{DF72F531-AA64-4783-9076-8791767D68A6}" type="sibTrans" cxnId="{46F5A901-1B86-400A-8C0F-B2A38D090E12}">
      <dgm:prSet/>
      <dgm:spPr bwMode="auto"/>
      <dgm:t>
        <a:bodyPr/>
        <a:lstStyle/>
        <a:p>
          <a:pPr>
            <a:defRPr/>
          </a:pPr>
          <a:endParaRPr/>
        </a:p>
      </dgm:t>
    </dgm:pt>
    <dgm:pt modelId="{B985E2FE-821C-4BBC-84D1-8523A7156D5D}" type="node">
      <dgm:prSet phldr="1" phldrT="[Text]"/>
      <dgm:spPr bwMode="auto"/>
      <dgm:t>
        <a:bodyPr/>
        <a:lstStyle/>
        <a:p>
          <a:pPr>
            <a:defRPr/>
          </a:pPr>
          <a:endParaRPr/>
        </a:p>
      </dgm:t>
    </dgm:pt>
    <dgm:pt modelId="{59CE016D-1647-4C9C-AF0C-964F0C52CB78}" type="parTrans" cxnId="{1627F476-8F41-4960-9BF0-C375F3DA6D12}">
      <dgm:prSet/>
      <dgm:spPr bwMode="auto"/>
      <dgm:t>
        <a:bodyPr/>
        <a:lstStyle/>
        <a:p>
          <a:pPr>
            <a:defRPr/>
          </a:pPr>
          <a:endParaRPr/>
        </a:p>
      </dgm:t>
    </dgm:pt>
    <dgm:pt modelId="{CEDE5B3A-49BF-467A-9060-8ECD9C75A4F0}" type="sibTrans" cxnId="{1627F476-8F41-4960-9BF0-C375F3DA6D12}">
      <dgm:prSet/>
      <dgm:spPr bwMode="auto"/>
      <dgm:t>
        <a:bodyPr/>
        <a:lstStyle/>
        <a:p>
          <a:pPr>
            <a:defRPr/>
          </a:pPr>
          <a:endParaRPr/>
        </a:p>
      </dgm:t>
    </dgm:pt>
    <dgm:pt modelId="{98CC99E2-59B4-4685-9ABD-87B85687D24E}" type="node">
      <dgm:prSet phldr="1" phldrT="[Text]"/>
      <dgm:spPr bwMode="auto"/>
      <dgm:t>
        <a:bodyPr/>
        <a:lstStyle/>
        <a:p>
          <a:pPr>
            <a:defRPr/>
          </a:pPr>
          <a:endParaRPr/>
        </a:p>
      </dgm:t>
    </dgm:pt>
    <dgm:pt modelId="{F8EC8670-CFCB-448D-B7A2-3E2DD1A52FC5}" type="parTrans" cxnId="{1EE4E454-314D-4276-9BE4-FF57E0F4FD39}">
      <dgm:prSet/>
      <dgm:spPr bwMode="auto"/>
      <dgm:t>
        <a:bodyPr/>
        <a:lstStyle/>
        <a:p>
          <a:pPr>
            <a:defRPr/>
          </a:pPr>
          <a:endParaRPr/>
        </a:p>
      </dgm:t>
    </dgm:pt>
    <dgm:pt modelId="{158EE21F-B0CF-4E81-AD9F-B297561DDECA}" type="sibTrans" cxnId="{1EE4E454-314D-4276-9BE4-FF57E0F4FD39}">
      <dgm:prSet/>
      <dgm:spPr bwMode="auto"/>
      <dgm:t>
        <a:bodyPr/>
        <a:lstStyle/>
        <a:p>
          <a:pPr>
            <a:defRPr/>
          </a:pPr>
          <a:endParaRPr/>
        </a:p>
      </dgm:t>
    </dgm:pt>
    <dgm:pt modelId="{9AD6A46E-0E24-4335-8A5D-75F54F652901}" type="pres">
      <dgm:prSet presAssocID="{5A152828-FCDE-4219-8FCF-919BD2980A54}" presName="Name0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7BCE66B6-0131-4474-AAA3-96E791FF2700}" type="pres">
      <dgm:prSet presAssocID="{ED0A2766-E0B7-4E61-8FB7-14A67F4D5168}" presName="vertOne" presStyleCnt="0"/>
      <dgm:spPr bwMode="auto"/>
    </dgm:pt>
    <dgm:pt modelId="{8F416DF4-555D-452D-8B22-4D97EC146C00}" type="pres">
      <dgm:prSet presAssocID="{ED0A2766-E0B7-4E61-8FB7-14A67F4D5168}" presName="txOne" presStyleLbl="node0" presStyleIdx="0" presStyleCnt="1">
        <dgm:presLayoutVars>
          <dgm:chPref val="3"/>
        </dgm:presLayoutVars>
      </dgm:prSet>
      <dgm:spPr bwMode="auto"/>
    </dgm:pt>
    <dgm:pt modelId="{3D9E7CF0-C16E-4CC0-9B29-D4851FEDA6E9}" type="pres">
      <dgm:prSet presAssocID="{ED0A2766-E0B7-4E61-8FB7-14A67F4D5168}" presName="parTransOne" presStyleCnt="0"/>
      <dgm:spPr bwMode="auto"/>
    </dgm:pt>
    <dgm:pt modelId="{D242BA67-2634-47FD-8A7B-8E1ACF6D3BC2}" type="pres">
      <dgm:prSet presAssocID="{ED0A2766-E0B7-4E61-8FB7-14A67F4D5168}" presName="horzOne" presStyleCnt="0"/>
      <dgm:spPr bwMode="auto"/>
    </dgm:pt>
    <dgm:pt modelId="{C1A2C527-ECBF-43E5-A70F-04440715F4DD}" type="pres">
      <dgm:prSet presAssocID="{469900CB-8C5A-42D0-9975-4D5974E3E565}" presName="vertTwo" presStyleCnt="0"/>
      <dgm:spPr bwMode="auto"/>
    </dgm:pt>
    <dgm:pt modelId="{759077B5-540E-4BB1-9739-4810333C7FDF}" type="pres">
      <dgm:prSet presAssocID="{469900CB-8C5A-42D0-9975-4D5974E3E565}" presName="txTwo" presStyleLbl="node2" presStyleIdx="0" presStyleCnt="2">
        <dgm:presLayoutVars>
          <dgm:chPref val="3"/>
        </dgm:presLayoutVars>
      </dgm:prSet>
      <dgm:spPr bwMode="auto"/>
    </dgm:pt>
    <dgm:pt modelId="{56CE8B02-AEF8-4C59-A0A1-65064E741004}" type="pres">
      <dgm:prSet presAssocID="{469900CB-8C5A-42D0-9975-4D5974E3E565}" presName="parTransTwo" presStyleCnt="0"/>
      <dgm:spPr bwMode="auto"/>
    </dgm:pt>
    <dgm:pt modelId="{E9DC3CED-9F74-440D-9798-975664B829E1}" type="pres">
      <dgm:prSet presAssocID="{469900CB-8C5A-42D0-9975-4D5974E3E565}" presName="horzTwo" presStyleCnt="0"/>
      <dgm:spPr bwMode="auto"/>
    </dgm:pt>
    <dgm:pt modelId="{7A6A482D-6219-42A1-87D6-A06134673414}" type="pres">
      <dgm:prSet presAssocID="{9F3B9FBD-B679-48EA-B703-3B41CC7526ED}" presName="vertThree" presStyleCnt="0"/>
      <dgm:spPr bwMode="auto"/>
    </dgm:pt>
    <dgm:pt modelId="{E040BF82-84FA-4ECE-A536-4DE51C1B2181}" type="pres">
      <dgm:prSet presAssocID="{9F3B9FBD-B679-48EA-B703-3B41CC7526ED}" presName="txThree" presStyleLbl="node3" presStyleIdx="0" presStyleCnt="3">
        <dgm:presLayoutVars>
          <dgm:chPref val="3"/>
        </dgm:presLayoutVars>
      </dgm:prSet>
      <dgm:spPr bwMode="auto"/>
    </dgm:pt>
    <dgm:pt modelId="{5C95F5B9-59D3-4B3A-9A22-3FB08669D4FC}" type="pres">
      <dgm:prSet presAssocID="{9F3B9FBD-B679-48EA-B703-3B41CC7526ED}" presName="horzThree" presStyleCnt="0"/>
      <dgm:spPr bwMode="auto"/>
    </dgm:pt>
    <dgm:pt modelId="{79AEB475-F22C-4549-B032-85B6B8D76966}" type="pres">
      <dgm:prSet presAssocID="{7C657DDE-48D7-4B16-9EC8-4AB7651144B9}" presName="sibSpaceThree" presStyleCnt="0"/>
      <dgm:spPr bwMode="auto"/>
    </dgm:pt>
    <dgm:pt modelId="{B12C3702-69A6-4BA7-BBDB-C8737E12C7B7}" type="pres">
      <dgm:prSet presAssocID="{45AEE931-608C-4889-8280-01BB32315A2A}" presName="vertThree" presStyleCnt="0"/>
      <dgm:spPr bwMode="auto"/>
    </dgm:pt>
    <dgm:pt modelId="{15F6ED86-2A0E-4E21-858B-E151AC8718EF}" type="pres">
      <dgm:prSet presAssocID="{45AEE931-608C-4889-8280-01BB32315A2A}" presName="txThree" presStyleLbl="node3" presStyleIdx="1" presStyleCnt="3">
        <dgm:presLayoutVars>
          <dgm:chPref val="3"/>
        </dgm:presLayoutVars>
      </dgm:prSet>
      <dgm:spPr bwMode="auto"/>
    </dgm:pt>
    <dgm:pt modelId="{2D20F21A-B3C0-4297-8B07-B4FB90507A49}" type="pres">
      <dgm:prSet presAssocID="{45AEE931-608C-4889-8280-01BB32315A2A}" presName="horzThree" presStyleCnt="0"/>
      <dgm:spPr bwMode="auto"/>
    </dgm:pt>
    <dgm:pt modelId="{17E5C3E9-4971-49AB-957F-D8BFD8EDC669}" type="pres">
      <dgm:prSet presAssocID="{7A03EAE8-5DBD-4737-BD51-DEE74603D7C3}" presName="sibSpaceTwo" presStyleCnt="0"/>
      <dgm:spPr bwMode="auto"/>
    </dgm:pt>
    <dgm:pt modelId="{2D51E4C8-12C6-4844-A92A-F182B9975947}" type="pres">
      <dgm:prSet presAssocID="{B985E2FE-821C-4BBC-84D1-8523A7156D5D}" presName="vertTwo" presStyleCnt="0"/>
      <dgm:spPr bwMode="auto"/>
    </dgm:pt>
    <dgm:pt modelId="{94EB4155-DA99-40B1-917E-5676F76BFF57}" type="pres">
      <dgm:prSet presAssocID="{B985E2FE-821C-4BBC-84D1-8523A7156D5D}" presName="txTwo" presStyleLbl="node2" presStyleIdx="1" presStyleCnt="2">
        <dgm:presLayoutVars>
          <dgm:chPref val="3"/>
        </dgm:presLayoutVars>
      </dgm:prSet>
      <dgm:spPr bwMode="auto"/>
    </dgm:pt>
    <dgm:pt modelId="{746FF283-C533-413A-969E-A2FF9E60A1C1}" type="pres">
      <dgm:prSet presAssocID="{B985E2FE-821C-4BBC-84D1-8523A7156D5D}" presName="parTransTwo" presStyleCnt="0"/>
      <dgm:spPr bwMode="auto"/>
    </dgm:pt>
    <dgm:pt modelId="{1289491F-66E6-4559-A358-8EDDADD523A1}" type="pres">
      <dgm:prSet presAssocID="{B985E2FE-821C-4BBC-84D1-8523A7156D5D}" presName="horzTwo" presStyleCnt="0"/>
      <dgm:spPr bwMode="auto"/>
    </dgm:pt>
    <dgm:pt modelId="{4EF27BEF-CC99-4DC9-969D-DF7ED4797152}" type="pres">
      <dgm:prSet presAssocID="{98CC99E2-59B4-4685-9ABD-87B85687D24E}" presName="vertThree" presStyleCnt="0"/>
      <dgm:spPr bwMode="auto"/>
    </dgm:pt>
    <dgm:pt modelId="{90A92363-83DE-4F3B-ADFE-1A378AE296C2}" type="pres">
      <dgm:prSet presAssocID="{98CC99E2-59B4-4685-9ABD-87B85687D24E}" presName="txThree" presStyleLbl="node3" presStyleIdx="2" presStyleCnt="3">
        <dgm:presLayoutVars>
          <dgm:chPref val="3"/>
        </dgm:presLayoutVars>
      </dgm:prSet>
      <dgm:spPr bwMode="auto"/>
    </dgm:pt>
    <dgm:pt modelId="{78AB86B3-E3B6-459B-87D8-D89A1F3121BE}" type="pres">
      <dgm:prSet presAssocID="{98CC99E2-59B4-4685-9ABD-87B85687D24E}" presName="horzThree" presStyleCnt="0"/>
      <dgm:spPr bwMode="auto"/>
    </dgm:pt>
  </dgm:ptLst>
  <dgm:cxnLst>
    <dgm:cxn modelId="{95816900-0B8C-42EE-9784-79E366A5FC7D}" type="presOf" srcId="{ED0A2766-E0B7-4E61-8FB7-14A67F4D5168}" destId="{8F416DF4-555D-452D-8B22-4D97EC146C00}" srcOrd="0" destOrd="0" presId="urn:microsoft.com/office/officeart/2005/8/layout/architecture"/>
    <dgm:cxn modelId="{46F5A901-1B86-400A-8C0F-B2A38D090E12}" type="parOf" srcId="{469900CB-8C5A-42D0-9975-4D5974E3E565}" destId="{45AEE931-608C-4889-8280-01BB32315A2A}" srcOrd="1" destOrd="0" parTransId="{6E2879FD-26C7-4400-B5F4-796CB1BF8E6B}" sibTransId="{DF72F531-AA64-4783-9076-8791767D68A6}"/>
    <dgm:cxn modelId="{6963E205-6CA6-4752-A850-9DE2B5C2EE1A}" type="parOf" srcId="{ED0A2766-E0B7-4E61-8FB7-14A67F4D5168}" destId="{469900CB-8C5A-42D0-9975-4D5974E3E565}" srcOrd="0" destOrd="0" parTransId="{C44E8684-0741-437F-89EF-4D0CC007CF50}" sibTransId="{7A03EAE8-5DBD-4737-BD51-DEE74603D7C3}"/>
    <dgm:cxn modelId="{78DF2C63-7AAB-4A4F-899C-941864E0EE22}" type="presOf" srcId="{5A152828-FCDE-4219-8FCF-919BD2980A54}" destId="{9AD6A46E-0E24-4335-8A5D-75F54F652901}" srcOrd="0" destOrd="0" presId="urn:microsoft.com/office/officeart/2005/8/layout/architecture"/>
    <dgm:cxn modelId="{F5BDD270-01CD-4186-88D8-7897074DCAFB}" type="presOf" srcId="{9F3B9FBD-B679-48EA-B703-3B41CC7526ED}" destId="{E040BF82-84FA-4ECE-A536-4DE51C1B2181}" srcOrd="0" destOrd="0" presId="urn:microsoft.com/office/officeart/2005/8/layout/architecture"/>
    <dgm:cxn modelId="{1EE4E454-314D-4276-9BE4-FF57E0F4FD39}" type="parOf" srcId="{B985E2FE-821C-4BBC-84D1-8523A7156D5D}" destId="{98CC99E2-59B4-4685-9ABD-87B85687D24E}" srcOrd="0" destOrd="0" parTransId="{F8EC8670-CFCB-448D-B7A2-3E2DD1A52FC5}" sibTransId="{158EE21F-B0CF-4E81-AD9F-B297561DDECA}"/>
    <dgm:cxn modelId="{28F1CE56-0C09-4FE5-B6D7-4BB3953393EE}" type="parOf" srcId="{5A152828-FCDE-4219-8FCF-919BD2980A54}" destId="{ED0A2766-E0B7-4E61-8FB7-14A67F4D5168}" srcOrd="0" destOrd="0" parTransId="{CABE5485-C026-4BBE-98B7-5C01EDF7274E}" sibTransId="{EEC24627-0EA5-4880-B2CC-40DE9F84A24A}"/>
    <dgm:cxn modelId="{1627F476-8F41-4960-9BF0-C375F3DA6D12}" type="parOf" srcId="{ED0A2766-E0B7-4E61-8FB7-14A67F4D5168}" destId="{B985E2FE-821C-4BBC-84D1-8523A7156D5D}" srcOrd="1" destOrd="0" parTransId="{59CE016D-1647-4C9C-AF0C-964F0C52CB78}" sibTransId="{CEDE5B3A-49BF-467A-9060-8ECD9C75A4F0}"/>
    <dgm:cxn modelId="{1063E08B-165E-451A-B5DC-198D48415C13}" type="presOf" srcId="{45AEE931-608C-4889-8280-01BB32315A2A}" destId="{15F6ED86-2A0E-4E21-858B-E151AC8718EF}" srcOrd="0" destOrd="0" presId="urn:microsoft.com/office/officeart/2005/8/layout/architecture"/>
    <dgm:cxn modelId="{32D600A0-6D07-4C77-82BE-E6D5E924471D}" type="parOf" srcId="{469900CB-8C5A-42D0-9975-4D5974E3E565}" destId="{9F3B9FBD-B679-48EA-B703-3B41CC7526ED}" srcOrd="0" destOrd="0" parTransId="{F3A1203D-AA11-43CB-8981-9F1237C9A9BC}" sibTransId="{7C657DDE-48D7-4B16-9EC8-4AB7651144B9}"/>
    <dgm:cxn modelId="{6754A9A3-CE20-4503-AC64-9FFB42E3AD50}" type="presOf" srcId="{98CC99E2-59B4-4685-9ABD-87B85687D24E}" destId="{90A92363-83DE-4F3B-ADFE-1A378AE296C2}" srcOrd="0" destOrd="0" presId="urn:microsoft.com/office/officeart/2005/8/layout/architecture"/>
    <dgm:cxn modelId="{5DF5D3A5-118A-44CD-9257-96E0FBD9B845}" type="presOf" srcId="{B985E2FE-821C-4BBC-84D1-8523A7156D5D}" destId="{94EB4155-DA99-40B1-917E-5676F76BFF57}" srcOrd="0" destOrd="0" presId="urn:microsoft.com/office/officeart/2005/8/layout/architecture"/>
    <dgm:cxn modelId="{EF1C10A6-D9AC-4230-BB12-26599DF298F4}" type="presOf" srcId="{469900CB-8C5A-42D0-9975-4D5974E3E565}" destId="{759077B5-540E-4BB1-9739-4810333C7FDF}" srcOrd="0" destOrd="0" presId="urn:microsoft.com/office/officeart/2005/8/layout/architecture"/>
    <dgm:cxn modelId="{FD38D593-9A91-4EE6-BE90-3FF445FB84DD}" type="presParOf" srcId="{9AD6A46E-0E24-4335-8A5D-75F54F652901}" destId="{7BCE66B6-0131-4474-AAA3-96E791FF2700}" srcOrd="0" destOrd="0" presId="urn:microsoft.com/office/officeart/2005/8/layout/architecture"/>
    <dgm:cxn modelId="{5B8CA3A4-E741-4764-89DF-B769F3D4CF22}" type="presParOf" srcId="{7BCE66B6-0131-4474-AAA3-96E791FF2700}" destId="{8F416DF4-555D-452D-8B22-4D97EC146C00}" srcOrd="0" destOrd="0" presId="urn:microsoft.com/office/officeart/2005/8/layout/architecture"/>
    <dgm:cxn modelId="{F7A6283A-4CE1-41C0-808D-5CF4A0C42C97}" type="presParOf" srcId="{7BCE66B6-0131-4474-AAA3-96E791FF2700}" destId="{3D9E7CF0-C16E-4CC0-9B29-D4851FEDA6E9}" srcOrd="1" destOrd="0" presId="urn:microsoft.com/office/officeart/2005/8/layout/architecture"/>
    <dgm:cxn modelId="{28191AE0-D85A-4EBA-8EC3-C599FA7041C2}" type="presParOf" srcId="{7BCE66B6-0131-4474-AAA3-96E791FF2700}" destId="{D242BA67-2634-47FD-8A7B-8E1ACF6D3BC2}" srcOrd="2" destOrd="0" presId="urn:microsoft.com/office/officeart/2005/8/layout/architecture"/>
    <dgm:cxn modelId="{81679F4E-EA3B-4904-AAE1-59D5F103CF4A}" type="presParOf" srcId="{D242BA67-2634-47FD-8A7B-8E1ACF6D3BC2}" destId="{C1A2C527-ECBF-43E5-A70F-04440715F4DD}" srcOrd="0" destOrd="0" presId="urn:microsoft.com/office/officeart/2005/8/layout/architecture"/>
    <dgm:cxn modelId="{755B8119-057C-4440-9523-88EB1025347B}" type="presParOf" srcId="{C1A2C527-ECBF-43E5-A70F-04440715F4DD}" destId="{759077B5-540E-4BB1-9739-4810333C7FDF}" srcOrd="0" destOrd="0" presId="urn:microsoft.com/office/officeart/2005/8/layout/architecture"/>
    <dgm:cxn modelId="{470BFB22-B810-4EA4-8FAB-CAC1D6752AA9}" type="presParOf" srcId="{C1A2C527-ECBF-43E5-A70F-04440715F4DD}" destId="{56CE8B02-AEF8-4C59-A0A1-65064E741004}" srcOrd="1" destOrd="0" presId="urn:microsoft.com/office/officeart/2005/8/layout/architecture"/>
    <dgm:cxn modelId="{BE84C802-75C3-45B4-ACC1-52379DBA6DE0}" type="presParOf" srcId="{C1A2C527-ECBF-43E5-A70F-04440715F4DD}" destId="{E9DC3CED-9F74-440D-9798-975664B829E1}" srcOrd="2" destOrd="0" presId="urn:microsoft.com/office/officeart/2005/8/layout/architecture"/>
    <dgm:cxn modelId="{BDAAFDED-60C4-4D95-83B7-962A8A7E28EF}" type="presParOf" srcId="{E9DC3CED-9F74-440D-9798-975664B829E1}" destId="{7A6A482D-6219-42A1-87D6-A06134673414}" srcOrd="0" destOrd="0" presId="urn:microsoft.com/office/officeart/2005/8/layout/architecture"/>
    <dgm:cxn modelId="{C371C037-17E2-49F8-B9CA-780AF61AF700}" type="presParOf" srcId="{7A6A482D-6219-42A1-87D6-A06134673414}" destId="{E040BF82-84FA-4ECE-A536-4DE51C1B2181}" srcOrd="0" destOrd="0" presId="urn:microsoft.com/office/officeart/2005/8/layout/architecture"/>
    <dgm:cxn modelId="{5D2200FA-6C1B-4B1D-9055-B78DECBE1426}" type="presParOf" srcId="{7A6A482D-6219-42A1-87D6-A06134673414}" destId="{5C95F5B9-59D3-4B3A-9A22-3FB08669D4FC}" srcOrd="1" destOrd="0" presId="urn:microsoft.com/office/officeart/2005/8/layout/architecture"/>
    <dgm:cxn modelId="{00E0DD76-B0AF-4120-B98F-F9633B9DD497}" type="presParOf" srcId="{E9DC3CED-9F74-440D-9798-975664B829E1}" destId="{79AEB475-F22C-4549-B032-85B6B8D76966}" srcOrd="1" destOrd="0" presId="urn:microsoft.com/office/officeart/2005/8/layout/architecture"/>
    <dgm:cxn modelId="{0A115329-29BC-4FDC-8ACD-E0205C0FF242}" type="presParOf" srcId="{E9DC3CED-9F74-440D-9798-975664B829E1}" destId="{B12C3702-69A6-4BA7-BBDB-C8737E12C7B7}" srcOrd="2" destOrd="0" presId="urn:microsoft.com/office/officeart/2005/8/layout/architecture"/>
    <dgm:cxn modelId="{1916FA89-16CA-408D-9175-3BBF7C86B87D}" type="presParOf" srcId="{B12C3702-69A6-4BA7-BBDB-C8737E12C7B7}" destId="{15F6ED86-2A0E-4E21-858B-E151AC8718EF}" srcOrd="0" destOrd="0" presId="urn:microsoft.com/office/officeart/2005/8/layout/architecture"/>
    <dgm:cxn modelId="{A084C439-B071-4326-B4F5-32E4C2F2F031}" type="presParOf" srcId="{B12C3702-69A6-4BA7-BBDB-C8737E12C7B7}" destId="{2D20F21A-B3C0-4297-8B07-B4FB90507A49}" srcOrd="1" destOrd="0" presId="urn:microsoft.com/office/officeart/2005/8/layout/architecture"/>
    <dgm:cxn modelId="{01F6CCDD-F77F-4167-8645-BD8242F23EF2}" type="presParOf" srcId="{D242BA67-2634-47FD-8A7B-8E1ACF6D3BC2}" destId="{17E5C3E9-4971-49AB-957F-D8BFD8EDC669}" srcOrd="1" destOrd="0" presId="urn:microsoft.com/office/officeart/2005/8/layout/architecture"/>
    <dgm:cxn modelId="{36CF3ABF-3644-4E29-8FCB-CD2AC5FCB6B6}" type="presParOf" srcId="{D242BA67-2634-47FD-8A7B-8E1ACF6D3BC2}" destId="{2D51E4C8-12C6-4844-A92A-F182B9975947}" srcOrd="2" destOrd="0" presId="urn:microsoft.com/office/officeart/2005/8/layout/architecture"/>
    <dgm:cxn modelId="{9E92193A-969B-4DA4-A858-9AF7272CFFD9}" type="presParOf" srcId="{2D51E4C8-12C6-4844-A92A-F182B9975947}" destId="{94EB4155-DA99-40B1-917E-5676F76BFF57}" srcOrd="0" destOrd="0" presId="urn:microsoft.com/office/officeart/2005/8/layout/architecture"/>
    <dgm:cxn modelId="{D358044E-1131-4C37-9C58-37530507A2DA}" type="presParOf" srcId="{2D51E4C8-12C6-4844-A92A-F182B9975947}" destId="{746FF283-C533-413A-969E-A2FF9E60A1C1}" srcOrd="1" destOrd="0" presId="urn:microsoft.com/office/officeart/2005/8/layout/architecture"/>
    <dgm:cxn modelId="{5F6FD33B-44EA-4B73-B1B2-EBF2E4D35471}" type="presParOf" srcId="{2D51E4C8-12C6-4844-A92A-F182B9975947}" destId="{1289491F-66E6-4559-A358-8EDDADD523A1}" srcOrd="2" destOrd="0" presId="urn:microsoft.com/office/officeart/2005/8/layout/architecture"/>
    <dgm:cxn modelId="{486084AF-0677-460D-A4C7-3BD25EFECBEB}" type="presParOf" srcId="{1289491F-66E6-4559-A358-8EDDADD523A1}" destId="{4EF27BEF-CC99-4DC9-969D-DF7ED4797152}" srcOrd="0" destOrd="0" presId="urn:microsoft.com/office/officeart/2005/8/layout/architecture"/>
    <dgm:cxn modelId="{70CDDF98-BEB1-4DC5-923A-9E4EA83F97C8}" type="presParOf" srcId="{4EF27BEF-CC99-4DC9-969D-DF7ED4797152}" destId="{90A92363-83DE-4F3B-ADFE-1A378AE296C2}" srcOrd="0" destOrd="0" presId="urn:microsoft.com/office/officeart/2005/8/layout/architecture"/>
    <dgm:cxn modelId="{09FCA6B9-17A0-4A5A-A060-E4ECE5DAA286}" type="presParOf" srcId="{4EF27BEF-CC99-4DC9-969D-DF7ED4797152}" destId="{78AB86B3-E3B6-459B-87D8-D89A1F3121BE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229249651" name=""/>
      <dsp:cNvGrpSpPr/>
    </dsp:nvGrpSpPr>
    <dsp:grpSpPr bwMode="auto">
      <a:xfrm>
        <a:off x="0" y="0"/>
        <a:ext cx="8127999" cy="5418666"/>
        <a:chOff x="0" y="0"/>
        <a:chExt cx="8127999" cy="5418666"/>
      </a:xfrm>
    </dsp:grpSpPr>
    <dsp:sp modelId="{8F416DF4-555D-452D-8B22-4D97EC146C00}">
      <dsp:nvSpPr>
        <dsp:cNvPr id="0" name=""/>
        <dsp:cNvSpPr/>
      </dsp:nvSpPr>
      <dsp:spPr bwMode="auto">
        <a:xfrm>
          <a:off x="931" y="3707510"/>
          <a:ext cx="8126133" cy="1709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47649" tIns="247649" rIns="247649" bIns="247649" numCol="1" spcCol="1269" anchor="ctr" anchorCtr="0">
          <a:noAutofit/>
        </a:bodyPr>
        <a:lstStyle/>
        <a:p>
          <a:pPr marL="0" lvl="0" indent="0" algn="ctr" defTabSz="28892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6500"/>
        </a:p>
      </dsp:txBody>
      <dsp:txXfrm>
        <a:off x="50992" y="3757572"/>
        <a:ext cx="8026011" cy="1609085"/>
      </dsp:txXfrm>
    </dsp:sp>
    <dsp:sp modelId="{759077B5-540E-4BB1-9739-4810333C7FDF}">
      <dsp:nvSpPr>
        <dsp:cNvPr id="0" name=""/>
        <dsp:cNvSpPr/>
      </dsp:nvSpPr>
      <dsp:spPr bwMode="auto">
        <a:xfrm>
          <a:off x="931" y="1854729"/>
          <a:ext cx="5308241" cy="1709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47649" tIns="247649" rIns="247649" bIns="247649" numCol="1" spcCol="1269" anchor="ctr" anchorCtr="0">
          <a:noAutofit/>
        </a:bodyPr>
        <a:lstStyle/>
        <a:p>
          <a:pPr marL="0" lvl="0" indent="0" algn="ctr" defTabSz="28892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6500"/>
        </a:p>
      </dsp:txBody>
      <dsp:txXfrm>
        <a:off x="50992" y="1904789"/>
        <a:ext cx="5208119" cy="1609085"/>
      </dsp:txXfrm>
    </dsp:sp>
    <dsp:sp modelId="{E040BF82-84FA-4ECE-A536-4DE51C1B2181}">
      <dsp:nvSpPr>
        <dsp:cNvPr id="0" name=""/>
        <dsp:cNvSpPr/>
      </dsp:nvSpPr>
      <dsp:spPr bwMode="auto">
        <a:xfrm>
          <a:off x="931" y="1946"/>
          <a:ext cx="2599530" cy="1709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47649" tIns="247649" rIns="247649" bIns="247649" numCol="1" spcCol="1269" anchor="ctr" anchorCtr="0">
          <a:noAutofit/>
        </a:bodyPr>
        <a:lstStyle/>
        <a:p>
          <a:pPr marL="0" lvl="0" indent="0" algn="ctr" defTabSz="28892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6500"/>
        </a:p>
      </dsp:txBody>
      <dsp:txXfrm>
        <a:off x="50992" y="52007"/>
        <a:ext cx="2499408" cy="1609085"/>
      </dsp:txXfrm>
    </dsp:sp>
    <dsp:sp modelId="{15F6ED86-2A0E-4E21-858B-E151AC8718EF}">
      <dsp:nvSpPr>
        <dsp:cNvPr id="0" name=""/>
        <dsp:cNvSpPr/>
      </dsp:nvSpPr>
      <dsp:spPr bwMode="auto">
        <a:xfrm>
          <a:off x="2709643" y="1946"/>
          <a:ext cx="2599530" cy="1709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47649" tIns="247649" rIns="247649" bIns="247649" numCol="1" spcCol="1269" anchor="ctr" anchorCtr="0">
          <a:noAutofit/>
        </a:bodyPr>
        <a:lstStyle/>
        <a:p>
          <a:pPr marL="0" lvl="0" indent="0" algn="ctr" defTabSz="28892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6500"/>
        </a:p>
      </dsp:txBody>
      <dsp:txXfrm>
        <a:off x="2759703" y="52007"/>
        <a:ext cx="2499408" cy="1609085"/>
      </dsp:txXfrm>
    </dsp:sp>
    <dsp:sp modelId="{94EB4155-DA99-40B1-917E-5676F76BFF57}">
      <dsp:nvSpPr>
        <dsp:cNvPr id="0" name=""/>
        <dsp:cNvSpPr/>
      </dsp:nvSpPr>
      <dsp:spPr bwMode="auto">
        <a:xfrm>
          <a:off x="5527535" y="1854729"/>
          <a:ext cx="2599530" cy="1709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47649" tIns="247649" rIns="247649" bIns="247649" numCol="1" spcCol="1269" anchor="ctr" anchorCtr="0">
          <a:noAutofit/>
        </a:bodyPr>
        <a:lstStyle/>
        <a:p>
          <a:pPr marL="0" lvl="0" indent="0" algn="ctr" defTabSz="28892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6500"/>
        </a:p>
      </dsp:txBody>
      <dsp:txXfrm>
        <a:off x="5577595" y="1904789"/>
        <a:ext cx="2499408" cy="1609085"/>
      </dsp:txXfrm>
    </dsp:sp>
    <dsp:sp modelId="{90A92363-83DE-4F3B-ADFE-1A378AE296C2}">
      <dsp:nvSpPr>
        <dsp:cNvPr id="0" name=""/>
        <dsp:cNvSpPr/>
      </dsp:nvSpPr>
      <dsp:spPr bwMode="auto">
        <a:xfrm>
          <a:off x="5527535" y="1946"/>
          <a:ext cx="2599530" cy="1709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247649" tIns="247649" rIns="247649" bIns="247649" numCol="1" spcCol="1269" anchor="ctr" anchorCtr="0">
          <a:noAutofit/>
        </a:bodyPr>
        <a:lstStyle/>
        <a:p>
          <a:pPr marL="0" lvl="0" indent="0" algn="ctr" defTabSz="288924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6500"/>
        </a:p>
      </dsp:txBody>
      <dsp:txXfrm>
        <a:off x="5577595" y="52007"/>
        <a:ext cx="2499408" cy="1609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  <dgm:pt modelId="3" type="node">
          <dgm:prSet phldr="1"/>
        </dgm:pt>
        <dgm:pt modelId="31" type="node">
          <dgm:prSet phldr="1"/>
        </dgm:pt>
      </dgm:ptLst>
      <dgm:cxnLst>
        <dgm:cxn modelId="4" type="parOf" srcId="0" destId="1" srcOrd="0" destOrd="0"/>
        <dgm:cxn modelId="5" type="parOf" srcId="1" destId="2" srcOrd="0" destOrd="0"/>
        <dgm:cxn modelId="6" type="parOf" srcId="1" destId="3" srcOrd="1" destOrd="0"/>
        <dgm:cxn modelId="23" type="parOf" srcId="2" destId="21" srcOrd="0" destOrd="0"/>
        <dgm:cxn modelId="24" type="parOf" srcId="2" destId="22" srcOrd="1" destOrd="0"/>
        <dgm:cxn modelId="33" type="parOf" srcId="3" destId="31" srcOrd="0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12" type="node"/>
      </dgm:ptLst>
      <dgm:cxnLst>
        <dgm:cxn modelId="2" type="parOf" srcId="0" destId="1" srcOrd="0" destOrd="0"/>
        <dgm:cxn modelId="13" type="parOf" srcId="1" destId="11" srcOrd="0" destOrd="0"/>
        <dgm:cxn modelId="14" type="parOf" srcId="1" destId="12" srcOrd="1" destOrd="0"/>
      </dgm:cxnLst>
      <dgm:bg/>
      <dgm:whole/>
    </dgm:dataModel>
  </dgm:styleData>
  <dgm:clrData>
    <dgm:dataModel>
      <dgm:ptLst>
        <dgm:pt modelId="0" type="doc"/>
        <dgm:pt modelId="1" type="node"/>
        <dgm:pt modelId="2" type="node"/>
        <dgm:pt modelId="21" type="node"/>
        <dgm:pt modelId="211" type="node"/>
        <dgm:pt modelId="3" type="node"/>
        <dgm:pt modelId="31" type="node"/>
        <dgm:pt modelId="311" type="node"/>
      </dgm:ptLst>
      <dgm:cxnLst>
        <dgm:cxn modelId="4" type="parOf" srcId="0" destId="1" srcOrd="0" destOrd="0"/>
        <dgm:cxn modelId="5" type="parOf" srcId="1" destId="2" srcOrd="0" destOrd="0"/>
        <dgm:cxn modelId="6" type="parOf" srcId="1" destId="3" srcOrd="1" destOrd="0"/>
        <dgm:cxn modelId="23" type="parOf" srcId="2" destId="21" srcOrd="0" destOrd="0"/>
        <dgm:cxn modelId="24" type="parOf" srcId="21" destId="211" srcOrd="0" destOrd="0"/>
        <dgm:cxn modelId="33" type="parOf" srcId="3" destId="31" srcOrd="0" destOrd="0"/>
        <dgm:cxn modelId="34" type="parOf" srcId="31" destId="311" srcOrd="0" destOrd="0"/>
      </dgm:cxnLst>
      <dgm:bg/>
      <dgm:whole/>
    </dgm:dataModel>
  </dgm:clrData>
  <dgm:layoutNode name="Name0">
    <dgm:varLst>
      <dgm:chPref val="1"/>
      <dgm:dir val="norm"/>
      <dgm:animOne val="branch"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rot="0.000000" type="none" r:blip="" blipPhldr="0" lkTxEntry="0" zOrderOff="0" hideGeom="0">
      <dgm:adjLst/>
    </dgm:shape>
    <dgm:presOf/>
    <dgm:constrLst>
      <dgm:constr type="w" for="ch" forName="vertOne" ptType="all" refPtType="all" refType="w" refFor="self" op="none" fact="1.000000" val="0"/>
      <dgm:constr type="w" for="des" forName="horzOne" ptType="all" refPtType="all" refType="w" refFor="self" op="none" fact="1.000000" val="0"/>
      <dgm:constr type="w" for="des" forName="txOne" ptType="all" refPtType="all" refType="w" refFor="self" op="none" fact="1.000000" val="0"/>
      <dgm:constr type="w" for="des" forName="vertTwo" ptType="all" refPtType="all" refType="w" refFor="self" op="none" fact="1.000000" val="0"/>
      <dgm:constr type="w" for="des" forName="horzTwo" ptType="all" refPtType="all" refType="w" refFor="self" op="none" fact="1.000000" val="0"/>
      <dgm:constr type="w" for="des" forName="txTwo" ptType="all" refPtType="all" refType="w" refFor="self" op="none" fact="1.000000" val="0"/>
      <dgm:constr type="w" for="des" forName="vertThree" ptType="all" refPtType="all" refType="w" refFor="self" op="none" fact="1.000000" val="0"/>
      <dgm:constr type="w" for="des" forName="horzThree" ptType="all" refPtType="all" refType="w" refFor="self" op="none" fact="1.000000" val="0"/>
      <dgm:constr type="w" for="des" forName="txThree" ptType="all" refPtType="all" refType="w" refFor="self" op="none" fact="1.000000" val="0"/>
      <dgm:constr type="w" for="des" forName="vertFour" ptType="all" refPtType="all" refType="w" refFor="self" op="none" fact="1.000000" val="0"/>
      <dgm:constr type="w" for="des" forName="horzFour" ptType="all" refPtType="all" refType="w" refFor="self" op="none" fact="1.000000" val="0"/>
      <dgm:constr type="w" for="des" forName="txFour" ptType="all" refPtType="all" refType="w" refFor="self" op="none" fact="1.000000" val="0"/>
      <dgm:constr type="h" for="des" ptType="node" refPtType="all" refType="none" refFor="self" op="equ" fact="1.000000" val="0"/>
      <dgm:constr type="h" for="des" forName="txOne" ptType="all" refPtType="all" refType="h" refFor="self" op="none" fact="1.000000" val="0"/>
      <dgm:constr type="userH" for="des" ptType="node" refPtType="all" refType="h" refFor="des" refForName="txOne" op="none" fact="1.000000" val="0"/>
      <dgm:constr type="primFontSz" for="des" forName="txOne" ptType="all" refPtType="all" refType="none" refFor="self" op="none" fact="1.000000" val="65"/>
      <dgm:constr type="primFontSz" for="des" forName="txTwo" ptType="all" refPtType="all" refType="none" refFor="self" op="none" fact="1.000000" val="65"/>
      <dgm:constr type="primFontSz" for="des" forName="txTwo" ptType="all" refPtType="all" refType="primFontSz" refFor="des" refForName="txOne" op="lte" fact="1.000000" val="0"/>
      <dgm:constr type="primFontSz" for="des" forName="txThree" ptType="all" refPtType="all" refType="none" refFor="self" op="none" fact="1.000000" val="65"/>
      <dgm:constr type="primFontSz" for="des" forName="txThree" ptType="all" refPtType="all" refType="primFontSz" refFor="des" refForName="txOne" op="lte" fact="1.000000" val="0"/>
      <dgm:constr type="primFontSz" for="des" forName="txThree" ptType="all" refPtType="all" refType="primFontSz" refFor="des" refForName="txTwo" op="lte" fact="1.000000" val="0"/>
      <dgm:constr type="primFontSz" for="des" forName="txFour" ptType="all" refPtType="all" refType="none" refFor="self" op="none" fact="1.000000" val="65"/>
      <dgm:constr type="primFontSz" for="des" forName="txFour" ptType="all" refPtType="all" refType="primFontSz" refFor="des" refForName="txOne" op="lte" fact="1.000000" val="0"/>
      <dgm:constr type="primFontSz" for="des" forName="txFour" ptType="all" refPtType="all" refType="primFontSz" refFor="des" refForName="txTwo" op="lte" fact="1.000000" val="0"/>
      <dgm:constr type="primFontSz" for="des" forName="txFour" ptType="all" refPtType="all" refType="primFontSz" refFor="des" refForName="txThree" op="lte" fact="1.000000" val="0"/>
      <dgm:constr type="w" for="des" forName="sibSpaceOne" ptType="all" refPtType="all" refType="w" refFor="self" op="none" fact="0.168000" val="0"/>
      <dgm:constr type="w" for="des" forName="sibSpaceTwo" ptType="all" refPtType="all" refType="w" refFor="des" refForName="sibSpaceOne" op="equ" fact="0.500000" val="0"/>
      <dgm:constr type="w" for="des" forName="sibSpaceThree" ptType="all" refPtType="all" refType="w" refFor="des" refForName="sibSpaceTwo" op="equ" fact="0.500000" val="0"/>
      <dgm:constr type="w" for="des" forName="sibSpaceFour" ptType="all" refPtType="all" refType="w" refFor="des" refForName="sibSpaceThree" op="equ" fact="0.500000" val="0"/>
      <dgm:constr type="h" for="des" forName="parTransOne" ptType="all" refPtType="all" refType="w" refFor="self" op="none" fact="0.056000" val="0"/>
      <dgm:constr type="h" for="des" forName="parTransTwo" ptType="all" refPtType="all" refType="h" refFor="des" refForName="parTransOne" op="equ" fact="1.000000" val="0"/>
      <dgm:constr type="h" for="des" forName="parTransThree" ptType="all" refPtType="all" refType="h" refFor="des" refForName="parTransTwo" op="equ" fact="1.000000" val="0"/>
      <dgm:constr type="h" for="des" forName="parTransFour" ptType="all" refPtType="all" refType="h" refFor="des" refForName="parTransThree" op="equ" fact="1.000000" val="0"/>
    </dgm:constrLst>
    <dgm:ruleLst/>
    <dgm:forEach name="Name4" axis="ch" ptType="node">
      <dgm:layoutNode name="vertOne">
        <dgm:alg type="lin">
          <dgm:param type="linDir" val="fromB"/>
        </dgm:alg>
        <dgm:shape rot="0.000000" type="none" r:blip="" blipPhldr="0" lkTxEntry="0" zOrderOff="0" hideGeom="0">
          <dgm:adjLst/>
        </dgm:shape>
        <dgm:presOf/>
        <dgm:constrLst>
          <dgm:constr type="w" for="ch" forName="txOne" ptType="all" refPtType="all" refType="w" refFor="ch" refForName="horzOne" op="gte" fact="1.000000" val="0"/>
        </dgm:constrLst>
        <dgm:ruleLst/>
        <dgm:layoutNode name="txOne" styleLbl="node0">
          <dgm:varLst>
            <dgm:chPref val="3"/>
          </dgm:varLst>
          <dgm:alg type="tx"/>
          <dgm:shape rot="0.000000" type="roundRect" r:blip="" blipPhldr="0" lkTxEntry="0" zOrderOff="0" hideGeom="0">
            <dgm:adjLst>
              <dgm:adj idx="1" val="0.100000"/>
            </dgm:adjLst>
          </dgm:shape>
          <dgm:presOf axis="self"/>
          <dgm:constrLst>
            <dgm:constr type="tMarg" for="self" ptType="all" refPtType="all" refType="primFontSz" refFor="self" op="none" fact="0.300000" val="0"/>
            <dgm:constr type="bMarg" for="self" ptType="all" refPtType="all" refType="primFontSz" refFor="self" op="none" fact="0.300000" val="0"/>
            <dgm:constr type="lMarg" for="self" ptType="all" refPtType="all" refType="primFontSz" refFor="self" op="none" fact="0.300000" val="0"/>
            <dgm:constr type="rMarg" for="self" ptType="all" refPtType="all" refType="primFontSz" refFor="self" op="none" fact="0.300000" val="0"/>
          </dgm:constrLst>
          <dgm:ruleLst>
            <dgm:rule type="primFontSz" for="self" ptType="all" val="5" fact="NaN" max="NaN"/>
          </dgm:ruleLst>
        </dgm:layoutNode>
        <dgm:choose name="Name5">
          <dgm:if name="Name6" axis="des" ptType="node" func="cnt" arg="none" op="gt" val="0">
            <dgm:layoutNode name="parTransOn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rot="0.000000" type="none" r:blip="" blipPhldr="0" lkTxEntry="0" zOrderOff="0" hideGeom="0">
            <dgm:adjLst/>
          </dgm:shape>
          <dgm:presOf/>
          <dgm:constrLst/>
          <dgm:ruleLst>
            <dgm:rule type="w" for="self" ptType="all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rot="0.000000" type="none" r:blip="" blipPhldr="0" lkTxEntry="0" zOrderOff="0" hideGeom="0">
                <dgm:adjLst/>
              </dgm:shape>
              <dgm:presOf/>
              <dgm:constrLst>
                <dgm:constr type="w" for="ch" forName="txTwo" ptType="all" refPtType="all" refType="w" refFor="ch" refForName="horzTwo" op="gte" fact="1.000000" val="0"/>
              </dgm:constrLst>
              <dgm:ruleLst/>
              <dgm:layoutNode name="txTwo">
                <dgm:varLst>
                  <dgm:chPref val="3"/>
                </dgm:varLst>
                <dgm:alg type="tx"/>
                <dgm:shape rot="0.000000" type="roundRect" r:blip="" blipPhldr="0" lkTxEntry="0" zOrderOff="0" hideGeom="0">
                  <dgm:adjLst>
                    <dgm:adj idx="1" val="0.100000"/>
                  </dgm:adjLst>
                </dgm:shape>
                <dgm:presOf axis="self"/>
                <dgm:constrLst>
                  <dgm:constr type="userH" for="self" ptType="all" refPtType="all" refType="none" refFor="self" op="none" fact="1.000000" val="0"/>
                  <dgm:constr type="h" for="self" ptType="all" refPtType="all" refType="userH" refFor="self" op="none" fact="1.000000" val="0"/>
                  <dgm:constr type="tMarg" for="self" ptType="all" refPtType="all" refType="primFontSz" refFor="self" op="none" fact="0.300000" val="0"/>
                  <dgm:constr type="bMarg" for="self" ptType="all" refPtType="all" refType="primFontSz" refFor="self" op="none" fact="0.300000" val="0"/>
                  <dgm:constr type="lMarg" for="self" ptType="all" refPtType="all" refType="primFontSz" refFor="self" op="none" fact="0.300000" val="0"/>
                  <dgm:constr type="rMarg" for="self" ptType="all" refPtType="all" refType="primFontSz" refFor="self" op="none" fact="0.300000" val="0"/>
                </dgm:constrLst>
                <dgm:ruleLst>
                  <dgm:rule type="primFontSz" for="self" ptType="all" val="5" fact="NaN" max="NaN"/>
                </dgm:ruleLst>
              </dgm:layoutNode>
              <dgm:choose name="Name12">
                <dgm:if name="Name13" axis="des" ptType="node" func="cnt" arg="none" op="gt" val="0">
                  <dgm:layoutNode name="parTransTwo">
                    <dgm:alg type="sp"/>
                    <dgm:shape rot="0.000000" type="none" r:blip="" blipPhldr="0" lkTxEntry="0" zOrderOff="0" hideGeom="0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rot="0.000000" type="none" r:blip="" blipPhldr="0" lkTxEntry="0" zOrderOff="0" hideGeom="0">
                  <dgm:adjLst/>
                </dgm:shape>
                <dgm:presOf/>
                <dgm:constrLst/>
                <dgm:ruleLst>
                  <dgm:rule type="w" for="self" ptType="all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rot="0.000000" type="none" r:blip="" blipPhldr="0" lkTxEntry="0" zOrderOff="0" hideGeom="0">
                      <dgm:adjLst/>
                    </dgm:shape>
                    <dgm:presOf/>
                    <dgm:constrLst>
                      <dgm:constr type="w" for="ch" forName="txThree" ptType="all" refPtType="all" refType="w" refFor="ch" refForName="horzThree" op="gte" fact="1.000000" val="0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rot="0.000000" type="roundRect" r:blip="" blipPhldr="0" lkTxEntry="0" zOrderOff="0" hideGeom="0">
                        <dgm:adjLst>
                          <dgm:adj idx="1" val="0.100000"/>
                        </dgm:adjLst>
                      </dgm:shape>
                      <dgm:presOf axis="self"/>
                      <dgm:constrLst>
                        <dgm:constr type="userH" for="self" ptType="all" refPtType="all" refType="none" refFor="self" op="none" fact="1.000000" val="0"/>
                        <dgm:constr type="h" for="self" ptType="all" refPtType="all" refType="userH" refFor="self" op="none" fact="1.000000" val="0"/>
                        <dgm:constr type="tMarg" for="self" ptType="all" refPtType="all" refType="primFontSz" refFor="self" op="none" fact="0.300000" val="0"/>
                        <dgm:constr type="bMarg" for="self" ptType="all" refPtType="all" refType="primFontSz" refFor="self" op="none" fact="0.300000" val="0"/>
                        <dgm:constr type="lMarg" for="self" ptType="all" refPtType="all" refType="primFontSz" refFor="self" op="none" fact="0.300000" val="0"/>
                        <dgm:constr type="rMarg" for="self" ptType="all" refPtType="all" refType="primFontSz" refFor="self" op="none" fact="0.300000" val="0"/>
                      </dgm:constrLst>
                      <dgm:ruleLst>
                        <dgm:rule type="primFontSz" for="self" ptType="all" val="5" fact="NaN" max="NaN"/>
                      </dgm:ruleLst>
                    </dgm:layoutNode>
                    <dgm:choose name="Name19">
                      <dgm:if name="Name20" axis="des" ptType="node" func="cnt" arg="none" op="gt" val="0">
                        <dgm:layoutNode name="parTransThree">
                          <dgm:alg type="sp"/>
                          <dgm:shape rot="0.000000" type="none" r:blip="" blipPhldr="0" lkTxEntry="0" zOrderOff="0" hideGeom="0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rot="0.000000" type="none" r:blip="" blipPhldr="0" lkTxEntry="0" zOrderOff="0" hideGeom="0">
                        <dgm:adjLst/>
                      </dgm:shape>
                      <dgm:presOf/>
                      <dgm:constrLst/>
                      <dgm:ruleLst>
                        <dgm:rule type="w" for="self" ptType="all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rot="0.000000" type="none" r:blip="" blipPhldr="0" lkTxEntry="0" zOrderOff="0" hideGeom="0">
                            <dgm:adjLst/>
                          </dgm:shape>
                          <dgm:presOf/>
                          <dgm:constrLst>
                            <dgm:constr type="w" for="ch" forName="txFour" ptType="all" refPtType="all" refType="w" refFor="ch" refForName="horzFour" op="gte" fact="1.000000" val="0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rot="0.000000" type="roundRect" r:blip="" blipPhldr="0" lkTxEntry="0" zOrderOff="0" hideGeom="0">
                              <dgm:adjLst>
                                <dgm:adj idx="1" val="0.100000"/>
                              </dgm:adjLst>
                            </dgm:shape>
                            <dgm:presOf axis="self"/>
                            <dgm:constrLst>
                              <dgm:constr type="userH" for="self" ptType="all" refPtType="all" refType="none" refFor="self" op="none" fact="1.000000" val="0"/>
                              <dgm:constr type="h" for="self" ptType="all" refPtType="all" refType="userH" refFor="self" op="none" fact="1.000000" val="0"/>
                              <dgm:constr type="tMarg" for="self" ptType="all" refPtType="all" refType="primFontSz" refFor="self" op="none" fact="0.300000" val="0"/>
                              <dgm:constr type="bMarg" for="self" ptType="all" refPtType="all" refType="primFontSz" refFor="self" op="none" fact="0.300000" val="0"/>
                              <dgm:constr type="lMarg" for="self" ptType="all" refPtType="all" refType="primFontSz" refFor="self" op="none" fact="0.300000" val="0"/>
                              <dgm:constr type="rMarg" for="self" ptType="all" refPtType="all" refType="primFontSz" refFor="self" op="none" fact="0.300000" val="0"/>
                            </dgm:constrLst>
                            <dgm:ruleLst>
                              <dgm:rule type="primFontSz" for="self" ptType="all" val="5" fact="NaN" max="NaN"/>
                            </dgm:ruleLst>
                          </dgm:layoutNode>
                          <dgm:choose name="Name25">
                            <dgm:if name="Name26" axis="des" ptType="node" func="cnt" arg="none" op="gt" val="0">
                              <dgm:layoutNode name="parTransFour">
                                <dgm:alg type="sp"/>
                                <dgm:shape rot="0.000000" type="none" r:blip="" blipPhldr="0" lkTxEntry="0" zOrderOff="0" hideGeom="0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rot="0.000000" type="none" r:blip="" blipPhldr="0" lkTxEntry="0" zOrderOff="0" hideGeom="0">
                              <dgm:adjLst/>
                            </dgm:shape>
                            <dgm:presOf/>
                            <dgm:constrLst/>
                            <dgm:ruleLst>
                              <dgm:rule type="w" for="self" ptType="all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arg="none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rot="0.000000" type="none" r:blip="" blipPhldr="0" lkTxEntry="0" zOrderOff="0" hideGeom="0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arg="none" op="gte" val="2">
                      <dgm:forEach name="Name38" axis="followSib" ptType="sibTrans" cnt="1">
                        <dgm:layoutNode name="sibSpaceThree">
                          <dgm:alg type="sp"/>
                          <dgm:shape rot="0.000000" type="none" r:blip="" blipPhldr="0" lkTxEntry="0" zOrderOff="0" hideGeom="0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arg="none" op="gte" val="2">
                <dgm:forEach name="Name42" axis="followSib" ptType="sibTrans" cnt="1">
                  <dgm:layoutNode name="sibSpaceTwo">
                    <dgm:alg type="sp"/>
                    <dgm:shape rot="0.000000" type="none" r:blip="" blipPhldr="0" lkTxEntry="0" zOrderOff="0" hideGeom="0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arg="none" op="gte" val="2">
          <dgm:forEach name="Name46" axis="followSib" ptType="sibTrans" cnt="1">
            <dgm:layoutNode name="sibSpaceOn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66" name="页眉占位符 1"/>
          <p:cNvSpPr>
            <a:spLocks noChangeShapeType="1" noGrp="1"/>
          </p:cNvSpPr>
          <p:nvPr>
            <p:ph type="hdr"/>
          </p:nvPr>
        </p:nvSpPr>
        <p:spPr bwMode="auto">
          <a:xfrm>
            <a:off x="0" y="0"/>
            <a:ext cx="3078161" cy="512762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11267" name="日期占位符 2"/>
          <p:cNvSpPr>
            <a:spLocks noChangeShapeType="1" noGrp="1"/>
          </p:cNvSpPr>
          <p:nvPr>
            <p:ph type="dt"/>
          </p:nvPr>
        </p:nvSpPr>
        <p:spPr bwMode="auto">
          <a:xfrm>
            <a:off x="4024312" y="0"/>
            <a:ext cx="3078161" cy="512762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7E01130-044F-4930-9A27-C729C70D8524}" type="datetime1">
              <a:rPr lang="zh-CN" sz="1200"/>
              <a:t>*</a:t>
            </a:fld>
            <a:endParaRPr/>
          </a:p>
        </p:txBody>
      </p:sp>
      <p:sp>
        <p:nvSpPr>
          <p:cNvPr id="11268" name="幻灯片图像占位符 3"/>
          <p:cNvSpPr>
            <a:spLocks noChangeShapeType="1" noGrp="1"/>
          </p:cNvSpPr>
          <p:nvPr>
            <p:ph type="sldImg"/>
          </p:nvPr>
        </p:nvSpPr>
        <p:spPr bwMode="auto">
          <a:xfrm>
            <a:off x="482600" y="1279525"/>
            <a:ext cx="6140450" cy="3454399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1269" name="备注占位符 4"/>
          <p:cNvSpPr>
            <a:spLocks noChangeShapeType="1" noGrp="1"/>
          </p:cNvSpPr>
          <p:nvPr>
            <p:ph type="body"/>
          </p:nvPr>
        </p:nvSpPr>
        <p:spPr bwMode="auto">
          <a:xfrm>
            <a:off x="711200" y="4926012"/>
            <a:ext cx="5683250" cy="4029075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微软雅黑"/>
                <a:ea typeface="微软雅黑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微软雅黑"/>
                <a:ea typeface="微软雅黑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微软雅黑"/>
                <a:ea typeface="微软雅黑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微软雅黑"/>
                <a:ea typeface="微软雅黑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微软雅黑"/>
                <a:ea typeface="微软雅黑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zh-CN"/>
              <a:t>编辑母版文本样式</a:t>
            </a:r>
            <a:endParaRPr/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zh-CN"/>
              <a:t>第二级</a:t>
            </a:r>
            <a:endParaRPr/>
          </a:p>
          <a:p>
            <a:pPr marL="914400" lvl="2" indent="0">
              <a:spcBef>
                <a:spcPts val="0"/>
              </a:spcBef>
              <a:buNone/>
              <a:defRPr/>
            </a:pPr>
            <a:r>
              <a:rPr lang="zh-CN"/>
              <a:t>第三级</a:t>
            </a:r>
            <a:endParaRPr/>
          </a:p>
          <a:p>
            <a:pPr marL="1371600" lvl="3" indent="0">
              <a:spcBef>
                <a:spcPts val="0"/>
              </a:spcBef>
              <a:buNone/>
              <a:defRPr/>
            </a:pPr>
            <a:r>
              <a:rPr lang="zh-CN"/>
              <a:t>第四级</a:t>
            </a:r>
            <a:endParaRPr/>
          </a:p>
          <a:p>
            <a:pPr marL="1828800" lvl="4" indent="0">
              <a:spcBef>
                <a:spcPts val="0"/>
              </a:spcBef>
              <a:buNone/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11270" name="页脚占位符 5"/>
          <p:cNvSpPr>
            <a:spLocks noChangeShapeType="1" noGrp="1"/>
          </p:cNvSpPr>
          <p:nvPr>
            <p:ph type="ftr"/>
          </p:nvPr>
        </p:nvSpPr>
        <p:spPr bwMode="auto">
          <a:xfrm>
            <a:off x="0" y="9721850"/>
            <a:ext cx="3078161" cy="512762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>
              <a:defRPr/>
            </a:pPr>
            <a:endParaRPr sz="1400"/>
          </a:p>
        </p:txBody>
      </p:sp>
      <p:sp>
        <p:nvSpPr>
          <p:cNvPr id="11271" name="灯片编号占位符 6"/>
          <p:cNvSpPr>
            <a:spLocks noChangeShapeType="1" noGrp="1"/>
          </p:cNvSpPr>
          <p:nvPr>
            <p:ph type="sldNum"/>
          </p:nvPr>
        </p:nvSpPr>
        <p:spPr bwMode="auto">
          <a:xfrm>
            <a:off x="4024312" y="9721850"/>
            <a:ext cx="3078161" cy="512762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微软雅黑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zh-CN" sz="1200"/>
              <a:t>*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8F5AFAF-F51C-6E80-8487-2DDDA6C8952A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76699BA-E262-2CAA-05B0-4B9BDD39CB01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8423BBB-04FF-AE93-E22D-DB848198782C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itle" userDrawn="1">
  <p:cSld name="Title Slide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 flipH="1" flipV="1">
            <a:off x="5054215" y="7875"/>
            <a:ext cx="2243654" cy="6849349"/>
          </a:xfrm>
          <a:prstGeom prst="rect">
            <a:avLst/>
          </a:prstGeom>
          <a:solidFill>
            <a:srgbClr val="6E9A26">
              <a:alpha val="35000"/>
            </a:srgbClr>
          </a:solidFill>
          <a:ln>
            <a:noFill/>
          </a:ln>
        </p:spPr>
      </p:sp>
      <p:sp>
        <p:nvSpPr>
          <p:cNvPr id="17" name="Rectangle 16"/>
          <p:cNvSpPr/>
          <p:nvPr userDrawn="1"/>
        </p:nvSpPr>
        <p:spPr bwMode="auto">
          <a:xfrm flipH="1" flipV="1">
            <a:off x="6667265" y="12899"/>
            <a:ext cx="410085" cy="68450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</p:sp>
      <p:sp>
        <p:nvSpPr>
          <p:cNvPr id="19" name="Rectangle 18"/>
          <p:cNvSpPr/>
          <p:nvPr userDrawn="1"/>
        </p:nvSpPr>
        <p:spPr bwMode="auto">
          <a:xfrm flipH="1" flipV="1">
            <a:off x="4863529" y="7871"/>
            <a:ext cx="1052082" cy="6849349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</p:sp>
      <p:sp>
        <p:nvSpPr>
          <p:cNvPr id="20" name="Rectangle 19"/>
          <p:cNvSpPr/>
          <p:nvPr userDrawn="1"/>
        </p:nvSpPr>
        <p:spPr bwMode="auto">
          <a:xfrm flipH="1" flipV="1">
            <a:off x="7620393" y="-6675"/>
            <a:ext cx="386031" cy="6861650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</p:sp>
      <p:sp>
        <p:nvSpPr>
          <p:cNvPr id="22" name="Rectangle 21"/>
          <p:cNvSpPr/>
          <p:nvPr userDrawn="1"/>
        </p:nvSpPr>
        <p:spPr bwMode="auto">
          <a:xfrm flipH="1" flipV="1">
            <a:off x="5915613" y="7866"/>
            <a:ext cx="260426" cy="6849349"/>
          </a:xfrm>
          <a:prstGeom prst="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</p:sp>
      <p:sp>
        <p:nvSpPr>
          <p:cNvPr id="23" name="Rectangle 22"/>
          <p:cNvSpPr/>
          <p:nvPr userDrawn="1"/>
        </p:nvSpPr>
        <p:spPr bwMode="auto">
          <a:xfrm flipH="1" flipV="1">
            <a:off x="2639615" y="7871"/>
            <a:ext cx="1053141" cy="6849349"/>
          </a:xfrm>
          <a:prstGeom prst="rect">
            <a:avLst/>
          </a:prstGeom>
          <a:solidFill>
            <a:srgbClr val="6E9A26">
              <a:alpha val="41000"/>
            </a:srgbClr>
          </a:solidFill>
          <a:ln>
            <a:noFill/>
          </a:ln>
        </p:spPr>
      </p:sp>
      <p:sp>
        <p:nvSpPr>
          <p:cNvPr id="25" name="Rectangle 24"/>
          <p:cNvSpPr/>
          <p:nvPr userDrawn="1"/>
        </p:nvSpPr>
        <p:spPr bwMode="auto">
          <a:xfrm flipH="1" flipV="1">
            <a:off x="8392459" y="7875"/>
            <a:ext cx="1447954" cy="6849349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</p:sp>
      <p:sp>
        <p:nvSpPr>
          <p:cNvPr id="27" name="Rectangle 26"/>
          <p:cNvSpPr/>
          <p:nvPr userDrawn="1"/>
        </p:nvSpPr>
        <p:spPr bwMode="auto">
          <a:xfrm flipH="1" flipV="1">
            <a:off x="8440069" y="7875"/>
            <a:ext cx="390538" cy="6849349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</p:sp>
      <p:sp>
        <p:nvSpPr>
          <p:cNvPr id="28" name="Rectangle 27"/>
          <p:cNvSpPr/>
          <p:nvPr userDrawn="1"/>
        </p:nvSpPr>
        <p:spPr bwMode="auto">
          <a:xfrm flipH="1" flipV="1">
            <a:off x="4863530" y="7871"/>
            <a:ext cx="381367" cy="684934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</p:sp>
      <p:sp>
        <p:nvSpPr>
          <p:cNvPr id="29" name="Rectangle 28"/>
          <p:cNvSpPr/>
          <p:nvPr userDrawn="1"/>
        </p:nvSpPr>
        <p:spPr bwMode="auto">
          <a:xfrm flipH="1" flipV="1">
            <a:off x="7085130" y="7873"/>
            <a:ext cx="425481" cy="6849349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</p:sp>
      <p:sp>
        <p:nvSpPr>
          <p:cNvPr id="26" name="Rectangle 25"/>
          <p:cNvSpPr/>
          <p:nvPr userDrawn="1"/>
        </p:nvSpPr>
        <p:spPr bwMode="auto">
          <a:xfrm flipH="1" flipV="1">
            <a:off x="3236819" y="-6675"/>
            <a:ext cx="704949" cy="68616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</p:sp>
      <p:sp>
        <p:nvSpPr>
          <p:cNvPr id="21" name="Rectangle 20"/>
          <p:cNvSpPr/>
          <p:nvPr userDrawn="1"/>
        </p:nvSpPr>
        <p:spPr bwMode="auto">
          <a:xfrm flipH="1" flipV="1">
            <a:off x="4192885" y="7875"/>
            <a:ext cx="567910" cy="684934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</p:sp>
      <p:sp>
        <p:nvSpPr>
          <p:cNvPr id="44" name="Rectangle 43"/>
          <p:cNvSpPr/>
          <p:nvPr userDrawn="1"/>
        </p:nvSpPr>
        <p:spPr bwMode="auto">
          <a:xfrm flipH="1" flipV="1">
            <a:off x="9363825" y="7873"/>
            <a:ext cx="307005" cy="6849349"/>
          </a:xfrm>
          <a:prstGeom prst="rect">
            <a:avLst/>
          </a:prstGeom>
          <a:solidFill>
            <a:schemeClr val="bg1">
              <a:alpha val="58999"/>
            </a:schemeClr>
          </a:solidFill>
          <a:ln>
            <a:noFill/>
          </a:ln>
        </p:spPr>
      </p:sp>
      <p:sp>
        <p:nvSpPr>
          <p:cNvPr id="46" name="Rectangle 45"/>
          <p:cNvSpPr/>
          <p:nvPr userDrawn="1"/>
        </p:nvSpPr>
        <p:spPr bwMode="auto">
          <a:xfrm flipH="1" flipV="1">
            <a:off x="2796586" y="7874"/>
            <a:ext cx="60958" cy="684934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</p:sp>
      <p:sp>
        <p:nvSpPr>
          <p:cNvPr id="45" name="Rectangle 44"/>
          <p:cNvSpPr/>
          <p:nvPr userDrawn="1"/>
        </p:nvSpPr>
        <p:spPr bwMode="auto">
          <a:xfrm>
            <a:off x="2447594" y="1844823"/>
            <a:ext cx="7776864" cy="3672407"/>
          </a:xfrm>
          <a:prstGeom prst="rect">
            <a:avLst/>
          </a:prstGeom>
          <a:solidFill>
            <a:schemeClr val="bg1"/>
          </a:solidFill>
          <a:ln w="57150" cap="rnd" cmpd="sng">
            <a:noFill/>
            <a:prstDash val="sysDot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3166186" y="4077071"/>
            <a:ext cx="6197638" cy="1152127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 cap="none" spc="119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 bwMode="auto">
          <a:xfrm>
            <a:off x="3181594" y="2204863"/>
            <a:ext cx="6182230" cy="1584175"/>
          </a:xfrm>
        </p:spPr>
        <p:txBody>
          <a:bodyPr>
            <a:normAutofit/>
          </a:bodyPr>
          <a:lstStyle>
            <a:lvl1pPr algn="ctr">
              <a:defRPr sz="4000" cap="sm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cxnSp>
        <p:nvCxnSpPr>
          <p:cNvPr id="49" name="Прямая соединительная линия 48"/>
          <p:cNvCxnSpPr>
            <a:cxnSpLocks/>
          </p:cNvCxnSpPr>
          <p:nvPr userDrawn="1"/>
        </p:nvCxnSpPr>
        <p:spPr bwMode="auto">
          <a:xfrm>
            <a:off x="3166186" y="3933055"/>
            <a:ext cx="2879640" cy="0"/>
          </a:xfrm>
          <a:prstGeom prst="line">
            <a:avLst/>
          </a:prstGeom>
          <a:ln w="9525" cap="flat" cmpd="sng" algn="ctr">
            <a:solidFill>
              <a:srgbClr val="6E9A26"/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 userDrawn="1"/>
        </p:nvSpPr>
        <p:spPr bwMode="auto">
          <a:xfrm>
            <a:off x="6172819" y="3896087"/>
            <a:ext cx="96010" cy="72009"/>
          </a:xfrm>
          <a:prstGeom prst="ellipse">
            <a:avLst/>
          </a:prstGeom>
          <a:solidFill>
            <a:srgbClr val="6E9A26"/>
          </a:solidFill>
          <a:ln>
            <a:noFill/>
          </a:ln>
          <a:effectLst/>
        </p:spPr>
      </p:sp>
      <p:cxnSp>
        <p:nvCxnSpPr>
          <p:cNvPr id="54" name="Прямая соединительная линия 53"/>
          <p:cNvCxnSpPr>
            <a:cxnSpLocks/>
          </p:cNvCxnSpPr>
          <p:nvPr userDrawn="1"/>
        </p:nvCxnSpPr>
        <p:spPr bwMode="auto">
          <a:xfrm>
            <a:off x="6384031" y="3932091"/>
            <a:ext cx="3005061" cy="1"/>
          </a:xfrm>
          <a:prstGeom prst="line">
            <a:avLst/>
          </a:prstGeom>
          <a:ln w="9525" cap="flat" cmpd="sng" algn="ctr">
            <a:solidFill>
              <a:srgbClr val="6E9A26"/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3083" y="1196751"/>
            <a:ext cx="10363199" cy="489654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719402" y="188640"/>
            <a:ext cx="10753194" cy="864095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09599" y="1196753"/>
            <a:ext cx="5384799" cy="4929410"/>
          </a:xfrm>
          <a:prstGeom prst="rect">
            <a:avLst/>
          </a:prstGeom>
          <a:noFill/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97599" y="1196753"/>
            <a:ext cx="5384799" cy="4929410"/>
          </a:xfrm>
          <a:prstGeom prst="rect">
            <a:avLst/>
          </a:prstGeom>
          <a:noFill/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99" y="1268759"/>
            <a:ext cx="5386917" cy="639762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09599" y="2060849"/>
            <a:ext cx="5386917" cy="4065314"/>
          </a:xfrm>
          <a:prstGeom prst="rect">
            <a:avLst/>
          </a:prstGeom>
          <a:noFill/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93368" y="1268759"/>
            <a:ext cx="5389033" cy="639762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93368" y="2060849"/>
            <a:ext cx="5389033" cy="4065314"/>
          </a:xfrm>
          <a:prstGeom prst="rect">
            <a:avLst/>
          </a:prstGeom>
          <a:noFill/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766732" y="1196753"/>
            <a:ext cx="6815666" cy="492941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09601" y="1196751"/>
            <a:ext cx="4011084" cy="492941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719402" y="188640"/>
            <a:ext cx="10753194" cy="864095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2389717" y="1196751"/>
            <a:ext cx="7315200" cy="34563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2389717" y="4869159"/>
            <a:ext cx="7315200" cy="13030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719402" y="188640"/>
            <a:ext cx="10753194" cy="864095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8"/>
            <a:ext cx="2743200" cy="5851525"/>
          </a:xfrm>
        </p:spPr>
        <p:txBody>
          <a:bodyPr vert="eaVert"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19402" y="188640"/>
            <a:ext cx="10753194" cy="8640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>
              <a:defRPr/>
            </a:pP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9402" y="1340767"/>
            <a:ext cx="10753194" cy="4968551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19402" y="6442061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>22.10.2013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7920202" y="6416499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4"/>
          </p:nvPr>
        </p:nvSpPr>
        <p:spPr bwMode="auto">
          <a:xfrm>
            <a:off x="5511799" y="6453335"/>
            <a:ext cx="1168399" cy="29209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lvl1pPr algn="ctr" defTabSz="914400">
        <a:spcBef>
          <a:spcPts val="399"/>
        </a:spcBef>
        <a:buNone/>
        <a:defRPr sz="3600" b="0" cap="none" spc="0">
          <a:solidFill>
            <a:schemeClr val="bg1"/>
          </a:solidFill>
          <a:latin typeface="+mj-lt"/>
          <a:ea typeface="+mj-ea"/>
          <a:cs typeface="Arial"/>
        </a:defRPr>
      </a:lvl1pPr>
    </p:titleStyle>
    <p:bodyStyle>
      <a:lvl1pPr marL="342900" indent="-342900" algn="l" defTabSz="914400">
        <a:spcBef>
          <a:spcPts val="599"/>
        </a:spcBef>
        <a:spcAft>
          <a:spcPts val="0"/>
        </a:spcAft>
        <a:buClr>
          <a:schemeClr val="accent1"/>
        </a:buClr>
        <a:buFont typeface="Arial"/>
        <a:buChar char="•"/>
        <a:defRPr sz="2200" b="0" i="0" cap="none" spc="29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Arial"/>
        </a:defRPr>
      </a:lvl1pPr>
      <a:lvl2pPr marL="513651" indent="-342900" algn="l" defTabSz="914400">
        <a:spcBef>
          <a:spcPts val="599"/>
        </a:spcBef>
        <a:buClr>
          <a:schemeClr val="accent1"/>
        </a:buClr>
        <a:buFont typeface="Times New Roman"/>
        <a:buChar char="–"/>
        <a:defRPr sz="20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Arial"/>
        </a:defRPr>
      </a:lvl2pPr>
      <a:lvl3pPr marL="627951" indent="-285750" algn="l" defTabSz="914400">
        <a:spcBef>
          <a:spcPts val="599"/>
        </a:spcBef>
        <a:buClr>
          <a:schemeClr val="accent1"/>
        </a:buClr>
        <a:buFont typeface="Arial"/>
        <a:buChar char="•"/>
        <a:defRPr sz="18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Arial"/>
        </a:defRPr>
      </a:lvl3pPr>
      <a:lvl4pPr marL="800988" indent="-285750" algn="l" defTabSz="914400">
        <a:spcBef>
          <a:spcPts val="599"/>
        </a:spcBef>
        <a:buClr>
          <a:schemeClr val="accent1"/>
        </a:buClr>
        <a:buFont typeface="Times New Roman"/>
        <a:buChar char="–"/>
        <a:defRPr sz="16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Arial"/>
        </a:defRPr>
      </a:lvl4pPr>
      <a:lvl5pPr marL="972438" indent="-285750" algn="l" defTabSz="914400">
        <a:spcBef>
          <a:spcPts val="599"/>
        </a:spcBef>
        <a:buClr>
          <a:schemeClr val="accent1"/>
        </a:buClr>
        <a:buFont typeface="Times New Roman"/>
        <a:buChar char="»"/>
        <a:defRPr sz="16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Arial"/>
        </a:defRPr>
      </a:lvl5pPr>
      <a:lvl6pPr marL="1051560" indent="-173735" algn="l" defTabSz="914400">
        <a:spcBef>
          <a:spcPts val="0"/>
        </a:spcBef>
        <a:buClr>
          <a:schemeClr val="accent1"/>
        </a:buClr>
        <a:buFont typeface="Arial"/>
        <a:buChar char="•"/>
        <a:defRPr sz="14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5" algn="l" defTabSz="914400">
        <a:spcBef>
          <a:spcPts val="0"/>
        </a:spcBef>
        <a:buClr>
          <a:schemeClr val="accent1"/>
        </a:buClr>
        <a:buFont typeface="Arial"/>
        <a:buChar char="•"/>
        <a:defRPr sz="1400">
          <a:solidFill>
            <a:schemeClr val="tx2"/>
          </a:solidFill>
          <a:latin typeface="+mn-lt"/>
          <a:ea typeface="+mn-ea"/>
          <a:cs typeface="+mn-cs"/>
        </a:defRPr>
      </a:lvl7pPr>
      <a:lvl8pPr marL="1417319" indent="-173735" algn="l" defTabSz="914400">
        <a:spcBef>
          <a:spcPts val="0"/>
        </a:spcBef>
        <a:buClr>
          <a:schemeClr val="accent1"/>
        </a:buClr>
        <a:buFont typeface="Arial"/>
        <a:buChar char="•"/>
        <a:defRPr sz="14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5" algn="l" defTabSz="914400">
        <a:spcBef>
          <a:spcPts val="0"/>
        </a:spcBef>
        <a:buClr>
          <a:schemeClr val="accent1"/>
        </a:buClr>
        <a:buFont typeface="Arial"/>
        <a:buChar char="•"/>
        <a:defRPr sz="14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Colors" Target="../diagrams/colors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89" name="标题 3"/>
          <p:cNvSpPr>
            <a:spLocks noChangeShapeType="1" noGrp="1"/>
          </p:cNvSpPr>
          <p:nvPr>
            <p:ph type="title"/>
          </p:nvPr>
        </p:nvSpPr>
        <p:spPr bwMode="auto">
          <a:xfrm>
            <a:off x="641350" y="509587"/>
            <a:ext cx="7381875" cy="585787"/>
          </a:xfrm>
          <a:prstGeom prst="rect">
            <a:avLst/>
          </a:prstGeom>
        </p:spPr>
        <p:txBody>
          <a:bodyPr lIns="91440" tIns="45720" rIns="91440" bIns="45720" anchor="ctr" anchorCtr="0"/>
          <a:lstStyle>
            <a:lvl1pPr marL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1"/>
                </a:solidFill>
                <a:latin typeface="黑体"/>
                <a:ea typeface="黑体"/>
              </a:defRPr>
            </a:lvl1pPr>
            <a:lvl2pPr marL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1"/>
                </a:solidFill>
                <a:latin typeface="黑体"/>
                <a:ea typeface="黑体"/>
              </a:defRPr>
            </a:lvl2pPr>
            <a:lvl3pPr marL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1"/>
                </a:solidFill>
                <a:latin typeface="黑体"/>
                <a:ea typeface="黑体"/>
              </a:defRPr>
            </a:lvl3pPr>
            <a:lvl4pPr marL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1"/>
                </a:solidFill>
                <a:latin typeface="黑体"/>
                <a:ea typeface="黑体"/>
              </a:defRPr>
            </a:lvl4pPr>
            <a:lvl5pPr marL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1"/>
                </a:solidFill>
                <a:latin typeface="黑体"/>
                <a:ea typeface="黑体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n-US" sz="3200" b="1" i="0" u="none"/>
              <a:t>ces</a:t>
            </a:r>
            <a:endParaRPr/>
          </a:p>
        </p:txBody>
      </p:sp>
      <p:sp>
        <p:nvSpPr>
          <p:cNvPr id="12290" name="内容占位符 4"/>
          <p:cNvSpPr>
            <a:spLocks noChangeShapeType="1" noGrp="1"/>
          </p:cNvSpPr>
          <p:nvPr>
            <p:ph type="obj"/>
          </p:nvPr>
        </p:nvSpPr>
        <p:spPr bwMode="auto">
          <a:xfrm>
            <a:off x="641350" y="1462087"/>
            <a:ext cx="10515600" cy="435133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graphicFrame>
        <p:nvGraphicFramePr>
          <p:cNvPr id="919162084" name=""/>
          <p:cNvGraphicFramePr>
            <a:graphicFrameLocks xmlns:a="http://schemas.openxmlformats.org/drawingml/2006/main"/>
          </p:cNvGraphicFramePr>
          <p:nvPr/>
        </p:nvGraphicFramePr>
        <p:xfrm>
          <a:off x="2287308" y="352107"/>
          <a:ext cx="8140699" cy="110997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65760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79548804" name=""/>
          <p:cNvGraphicFramePr>
            <a:graphicFrameLocks xmlns:a="http://schemas.openxmlformats.org/drawingml/2006/main"/>
          </p:cNvGraphicFramePr>
          <p:nvPr/>
        </p:nvGraphicFramePr>
        <p:xfrm>
          <a:off x="2031999" y="719665"/>
          <a:ext cx="8127999" cy="5418666"/>
          <a:chOff x="0" y="0"/>
          <a:chExt cx="8127999" cy="541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1924069271" name=""/>
          <p:cNvSpPr/>
          <p:nvPr/>
        </p:nvSpPr>
        <p:spPr bwMode="auto">
          <a:xfrm>
            <a:off x="3603115" y="3429000"/>
            <a:ext cx="429839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5400" b="1">
                <a:ln w="15773">
                  <a:solidFill>
                    <a:schemeClr val="accent2">
                      <a:lumMod val="75000"/>
                    </a:schemeClr>
                  </a:solidFill>
                </a:ln>
                <a:noFill/>
              </a:rPr>
              <a:t>在这输入文字</a:t>
            </a:r>
            <a:endParaRPr sz="5400" b="1">
              <a:ln w="15773">
                <a:solidFill>
                  <a:schemeClr val="accent2">
                    <a:lumMod val="75000"/>
                  </a:schemeClr>
                </a:solidFill>
              </a:ln>
              <a:noFill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3" name="标题 1"/>
          <p:cNvSpPr>
            <a:spLocks noChangeShapeType="1" noGrp="1"/>
          </p:cNvSpPr>
          <p:nvPr>
            <p:ph type="title"/>
          </p:nvPr>
        </p:nvSpPr>
        <p:spPr bwMode="auto">
          <a:xfrm>
            <a:off x="641350" y="509587"/>
            <a:ext cx="7381875" cy="585787"/>
          </a:xfrm>
          <a:prstGeom prst="rect">
            <a:avLst/>
          </a:prstGeom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3314" name="内容占位符 2"/>
          <p:cNvSpPr>
            <a:spLocks noChangeShapeType="1" noGrp="1"/>
          </p:cNvSpPr>
          <p:nvPr>
            <p:ph type="obj"/>
          </p:nvPr>
        </p:nvSpPr>
        <p:spPr bwMode="auto">
          <a:xfrm>
            <a:off x="641350" y="1462087"/>
            <a:ext cx="10515600" cy="435133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525460116" name=""/>
          <p:cNvSpPr/>
          <p:nvPr/>
        </p:nvSpPr>
        <p:spPr bwMode="auto">
          <a:xfrm>
            <a:off x="3946800" y="2971620"/>
            <a:ext cx="429839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5400" b="1">
                <a:ln w="15773">
                  <a:solidFill>
                    <a:schemeClr val="accent2">
                      <a:lumMod val="75000"/>
                    </a:schemeClr>
                  </a:solidFill>
                </a:ln>
                <a:noFill/>
              </a:rPr>
              <a:t>在这输入文字</a:t>
            </a:r>
            <a:endParaRPr sz="5400" b="1">
              <a:ln w="15773">
                <a:solidFill>
                  <a:schemeClr val="accent2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56760471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45B22E1-6170-4C56-0EF0-469662A3A118}" type="datetime1">
              <a:rPr lang="en-US"/>
              <a:t>4/24/2025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ChangeShapeType="1" noGrp="1"/>
          </p:cNvSpPr>
          <p:nvPr>
            <p:ph type="title"/>
          </p:nvPr>
        </p:nvSpPr>
        <p:spPr bwMode="auto">
          <a:xfrm>
            <a:off x="641350" y="509587"/>
            <a:ext cx="7381875" cy="585787"/>
          </a:xfrm>
          <a:prstGeom prst="rect">
            <a:avLst/>
          </a:prstGeom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4338" name="内容占位符 2"/>
          <p:cNvSpPr>
            <a:spLocks noChangeShapeType="1" noGrp="1"/>
          </p:cNvSpPr>
          <p:nvPr>
            <p:ph type="obj"/>
          </p:nvPr>
        </p:nvSpPr>
        <p:spPr bwMode="auto">
          <a:xfrm>
            <a:off x="641350" y="1462087"/>
            <a:ext cx="10515600" cy="435133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Green leaf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lassic">
      <a:majorFont>
        <a:latin typeface="Arial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SOHO">
      <a:fillStyleLst>
        <a:solidFill>
          <a:schemeClr val="phClr"/>
        </a:solidFill>
        <a:gradFill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/>
        </a:gradFill>
        <a:blipFill>
          <a:blip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Default">
  <a:themeElements>
    <a:clrScheme name="Defaul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AAAAA"/>
      </a:accent3>
      <a:accent4>
        <a:srgbClr val="DCDCDC"/>
      </a:accent4>
      <a:accent5>
        <a:srgbClr val="DBF1FA"/>
      </a:accent5>
      <a:accent6>
        <a:srgbClr val="4B9DCA"/>
      </a:accent6>
      <a:hlink>
        <a:srgbClr val="0563C1"/>
      </a:hlink>
      <a:folHlink>
        <a:srgbClr val="954F72"/>
      </a:folHlink>
    </a:clrScheme>
    <a:fontScheme name="default">
      <a:majorFont>
        <a:latin typeface="Arial"/>
        <a:ea typeface="Arial"/>
        <a:cs typeface="Arial"/>
      </a:majorFont>
      <a:minorFont>
        <a:latin typeface="宋体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onlyoffice/8.2.0.143</Application>
  <PresentationFormat>On-screen Show (4:3)</PresentationFormat>
  <Paragraphs>0</Paragraphs>
  <Slides>3</Slides>
  <Notes>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 1</vt:lpstr>
      <vt:lpstr>Slide 1</vt:lpstr>
      <vt:lpstr>Slide 2</vt:lpstr>
      <vt:lpstr>Slide 3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代</dc:creator>
  <cp:lastModifiedBy>John Smith</cp:lastModifiedBy>
  <cp:revision>5</cp:revision>
  <dcterms:created xsi:type="dcterms:W3CDTF">2019-09-19T02:01:00Z</dcterms:created>
  <dcterms:modified xsi:type="dcterms:W3CDTF">2025-04-24T06:44:32Z</dcterms:modified>
</cp:coreProperties>
</file>